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5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8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8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>
            <a:lvl1pPr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32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id-ID" sz="4000" b="1" dirty="0"/>
              <a:t>APLIKASI PENINGKATAN KONTRAS CITRA GRAYSCALE DENGAN ADAPTIVE FUZZY CONTRAST ENHANCEMENT ALGORITHM WITH DETAILS PRESERVING</a:t>
            </a:r>
            <a:endParaRPr lang="id-ID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Presentasi tugas akhir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30539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138064"/>
            <a:ext cx="5473090" cy="1574808"/>
          </a:xfrm>
        </p:spPr>
        <p:txBody>
          <a:bodyPr>
            <a:normAutofit/>
          </a:bodyPr>
          <a:lstStyle/>
          <a:p>
            <a:pPr algn="just"/>
            <a:r>
              <a:rPr lang="id-ID" sz="2800" dirty="0" smtClean="0"/>
              <a:t>Adaptive Fuzzy Contrast Enhancement algorithm with Details Preserving	</a:t>
            </a:r>
            <a:endParaRPr lang="id-ID" sz="28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33" y="1138064"/>
            <a:ext cx="4965896" cy="541748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2996418"/>
            <a:ext cx="5084979" cy="1371600"/>
          </a:xfrm>
        </p:spPr>
        <p:txBody>
          <a:bodyPr>
            <a:normAutofit/>
          </a:bodyPr>
          <a:lstStyle/>
          <a:p>
            <a:r>
              <a:rPr lang="id-ID" sz="2000" dirty="0" smtClean="0"/>
              <a:t>Flowchart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594425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 Case Program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182" y="304735"/>
            <a:ext cx="5110895" cy="622267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4957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DEMO PROGRAM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5520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id-ID" dirty="0"/>
              <a:t>Algoritma </a:t>
            </a:r>
            <a:r>
              <a:rPr lang="id-ID" i="1" dirty="0"/>
              <a:t>Adaptive Fuzzy Contrast Enhancement with Details Preserving</a:t>
            </a:r>
            <a:r>
              <a:rPr lang="id-ID" dirty="0"/>
              <a:t> dapat digunakan untuk meningkatkan kontras citra </a:t>
            </a:r>
            <a:r>
              <a:rPr lang="id-ID" i="1" dirty="0"/>
              <a:t>grayscale </a:t>
            </a:r>
            <a:r>
              <a:rPr lang="id-ID" dirty="0"/>
              <a:t>dan melestarikan detailnya dengan nilai </a:t>
            </a:r>
            <a:r>
              <a:rPr lang="id-ID" i="1" dirty="0"/>
              <a:t>c1</a:t>
            </a:r>
            <a:r>
              <a:rPr lang="id-ID" dirty="0"/>
              <a:t> yang paling optimal adalah -0,015 dan nilai </a:t>
            </a:r>
            <a:r>
              <a:rPr lang="id-ID" i="1" dirty="0"/>
              <a:t>c2</a:t>
            </a:r>
            <a:r>
              <a:rPr lang="id-ID" dirty="0"/>
              <a:t> berupa semua nilai yang berkisar 0,005 hingga 0,007.</a:t>
            </a:r>
          </a:p>
          <a:p>
            <a:pPr lvl="0"/>
            <a:r>
              <a:rPr lang="id-ID" dirty="0"/>
              <a:t>Perubahan nilai batas atas dan batas bawah HE mampu mengurangi tingkat kontras dan mengurangi detail yang terkandung pada citra.</a:t>
            </a:r>
          </a:p>
          <a:p>
            <a:pPr lvl="0"/>
            <a:r>
              <a:rPr lang="id-ID" dirty="0"/>
              <a:t>Algoritma </a:t>
            </a:r>
            <a:r>
              <a:rPr lang="id-ID" i="1" dirty="0"/>
              <a:t>Adaptive Fuzzy Contrast Enhancement with Details Preserving </a:t>
            </a:r>
            <a:r>
              <a:rPr lang="id-ID" dirty="0"/>
              <a:t>(AFCEDP) lebih unggul dibandingkan algoritma </a:t>
            </a:r>
            <a:r>
              <a:rPr lang="id-ID" i="1" dirty="0"/>
              <a:t>Adaptive Contrast Enhancement with Details Preserving</a:t>
            </a:r>
            <a:r>
              <a:rPr lang="id-ID" dirty="0"/>
              <a:t> (ACEDP) baik dalam hal pelestarian detail citra maupun peningkatan kontras citra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14611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Saran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id-ID" dirty="0"/>
              <a:t>Aplikasi dapat dikembangkan dengan menggunakan fungsi keanggotaan yang lain, dimana fungsi keanggotaan tersebut digunakan untuk mengelompokkan himpunan </a:t>
            </a:r>
            <a:r>
              <a:rPr lang="id-ID" i="1" dirty="0"/>
              <a:t>fuzzy </a:t>
            </a:r>
            <a:r>
              <a:rPr lang="id-ID" dirty="0"/>
              <a:t>pada algoritma seperti fungsi keanggotaan dengan representasi kurva segitiga.</a:t>
            </a:r>
          </a:p>
          <a:p>
            <a:pPr lvl="0"/>
            <a:r>
              <a:rPr lang="id-ID" dirty="0"/>
              <a:t>Aplikasi dapat dikembangkan sehingga dapat menerima dan memproses </a:t>
            </a:r>
            <a:r>
              <a:rPr lang="id-ID" i="1" dirty="0"/>
              <a:t>input </a:t>
            </a:r>
            <a:r>
              <a:rPr lang="id-ID" dirty="0"/>
              <a:t>citra berupa citra warna 16 bit, 24 bit, 32 bit ataupun citra transparan.</a:t>
            </a:r>
          </a:p>
          <a:p>
            <a:r>
              <a:rPr lang="id-ID" dirty="0"/>
              <a:t>Perlu dilakukan penelitian tentang pengaruh algoritma tersebut terhadap faktor pencahayaan (</a:t>
            </a:r>
            <a:r>
              <a:rPr lang="id-ID" i="1" dirty="0"/>
              <a:t> brightness </a:t>
            </a:r>
            <a:r>
              <a:rPr lang="id-ID" dirty="0"/>
              <a:t>) dari citra hasil.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2181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Terima Kasih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1433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Latar Belakang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Peningkatan kontras dapat menyebabkan perubahan detail pada citra.</a:t>
            </a:r>
          </a:p>
          <a:p>
            <a:r>
              <a:rPr lang="id-ID" dirty="0" smtClean="0"/>
              <a:t>HE ( Histogram Equalization )</a:t>
            </a:r>
          </a:p>
          <a:p>
            <a:r>
              <a:rPr lang="id-ID" dirty="0" smtClean="0"/>
              <a:t>AHE ( Adaptive Histogram Equalization )</a:t>
            </a:r>
          </a:p>
          <a:p>
            <a:r>
              <a:rPr lang="id-ID" dirty="0" smtClean="0"/>
              <a:t>ACEDP ( Adaptive Contrast Enhancement algorithm with Details Preserving )</a:t>
            </a:r>
          </a:p>
          <a:p>
            <a:r>
              <a:rPr lang="id-ID" dirty="0" smtClean="0"/>
              <a:t>AFCEDP ( Adaptive Fuzzy Contrast Enhancement algorithm with Details Preserving 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96535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Shannon Entropy dan Contrast Improvement Evaluation</a:t>
            </a:r>
          </a:p>
          <a:p>
            <a:r>
              <a:rPr lang="id-ID" dirty="0" smtClean="0"/>
              <a:t>Perbandingan antara ACEDP dengan AFCEDP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708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652388"/>
            <a:ext cx="9404723" cy="1400530"/>
          </a:xfrm>
        </p:spPr>
        <p:txBody>
          <a:bodyPr/>
          <a:lstStyle/>
          <a:p>
            <a:r>
              <a:rPr lang="id-ID" dirty="0" smtClean="0"/>
              <a:t>Rumusan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Apakah AFCEDP mampu meningkatkan kontras dan menjaga kelestarian citra grayscale.</a:t>
            </a:r>
          </a:p>
          <a:p>
            <a:r>
              <a:rPr lang="id-ID" dirty="0" smtClean="0"/>
              <a:t>Bagaimana pengaruh c1 dan c2 serta batas atas dan bawah HE terhadap citra hasil.</a:t>
            </a:r>
          </a:p>
          <a:p>
            <a:r>
              <a:rPr lang="id-ID" dirty="0" smtClean="0"/>
              <a:t>Bagaimana membandingkan citra keluaran dari AFCEDP dengan ACEDP.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4863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Ruang Lingkup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id-ID" i="1" dirty="0"/>
              <a:t>Input</a:t>
            </a:r>
            <a:r>
              <a:rPr lang="id-ID" dirty="0"/>
              <a:t> berupa </a:t>
            </a:r>
            <a:r>
              <a:rPr lang="id-ID" i="1" dirty="0"/>
              <a:t>file </a:t>
            </a:r>
            <a:r>
              <a:rPr lang="id-ID" dirty="0"/>
              <a:t>berformat citra *.bmp, *.jpg, *.png, *.tiff, *.gif.</a:t>
            </a:r>
          </a:p>
          <a:p>
            <a:pPr lvl="0"/>
            <a:r>
              <a:rPr lang="id-ID" dirty="0"/>
              <a:t>Citra yang digunakan bersifat statis atau tidak bergerak.</a:t>
            </a:r>
          </a:p>
          <a:p>
            <a:pPr lvl="0"/>
            <a:r>
              <a:rPr lang="id-ID" dirty="0"/>
              <a:t>Citra warna akan otomatis diubah menjadi citra </a:t>
            </a:r>
            <a:r>
              <a:rPr lang="id-ID" i="1" dirty="0"/>
              <a:t>grayscale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id-ID" dirty="0"/>
              <a:t>algoritma </a:t>
            </a:r>
            <a:r>
              <a:rPr lang="en-US" i="1" dirty="0" err="1"/>
              <a:t>luma</a:t>
            </a:r>
            <a:r>
              <a:rPr lang="id-ID" dirty="0"/>
              <a:t>.</a:t>
            </a:r>
          </a:p>
          <a:p>
            <a:pPr lvl="0"/>
            <a:r>
              <a:rPr lang="id-ID" dirty="0"/>
              <a:t>Citra input bersumber dari </a:t>
            </a:r>
            <a:r>
              <a:rPr lang="id-ID" i="1" dirty="0"/>
              <a:t>CVG-UGR-Database </a:t>
            </a:r>
            <a:r>
              <a:rPr lang="id-ID" dirty="0"/>
              <a:t>(Group, 2002)</a:t>
            </a:r>
            <a:r>
              <a:rPr lang="id-ID" i="1" dirty="0"/>
              <a:t> </a:t>
            </a:r>
            <a:r>
              <a:rPr lang="id-ID" dirty="0"/>
              <a:t>yang merupakan citra grayscale 8 bit</a:t>
            </a:r>
            <a:r>
              <a:rPr lang="id-ID" i="1" dirty="0"/>
              <a:t>.</a:t>
            </a:r>
            <a:endParaRPr lang="id-ID" dirty="0"/>
          </a:p>
          <a:p>
            <a:pPr lvl="0"/>
            <a:r>
              <a:rPr lang="id-ID" dirty="0"/>
              <a:t>Fungsi keanggotaan yang digunakan untuk memetakan himpunan </a:t>
            </a:r>
            <a:r>
              <a:rPr lang="id-ID" i="1" dirty="0"/>
              <a:t>fuzzy</a:t>
            </a:r>
            <a:r>
              <a:rPr lang="id-ID" dirty="0"/>
              <a:t> adalah fungsi keanggotaan dengan representasi kurva trapesium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59860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Ruang Lingkup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dirty="0" smtClean="0"/>
              <a:t>Batas </a:t>
            </a:r>
            <a:r>
              <a:rPr lang="en-US" sz="2600" dirty="0" err="1"/>
              <a:t>bawah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batas</a:t>
            </a:r>
            <a:r>
              <a:rPr lang="en-US" sz="2600" dirty="0"/>
              <a:t> </a:t>
            </a:r>
            <a:r>
              <a:rPr lang="en-US" sz="2600" dirty="0" err="1"/>
              <a:t>atas</a:t>
            </a:r>
            <a:r>
              <a:rPr lang="en-US" sz="2600" dirty="0"/>
              <a:t> HE </a:t>
            </a:r>
            <a:r>
              <a:rPr lang="en-US" sz="2600" dirty="0" err="1"/>
              <a:t>adalah</a:t>
            </a:r>
            <a:r>
              <a:rPr lang="en-US" sz="2600" dirty="0"/>
              <a:t> 0 </a:t>
            </a:r>
            <a:r>
              <a:rPr lang="en-US" sz="2600" dirty="0" err="1"/>
              <a:t>sampai</a:t>
            </a:r>
            <a:r>
              <a:rPr lang="en-US" sz="2600" dirty="0"/>
              <a:t> 255.</a:t>
            </a:r>
            <a:endParaRPr lang="id-ID" sz="2600" dirty="0"/>
          </a:p>
          <a:p>
            <a:pPr lvl="0"/>
            <a:r>
              <a:rPr lang="id-ID" sz="2600" dirty="0"/>
              <a:t>Konstanta landaian c1 dan c2 yang terdapat pada fungsi clipping limit berjarak antara [-0.015, -0.005] dan [0.005, 0.007] secara berurutan.</a:t>
            </a:r>
          </a:p>
          <a:p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37392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Membuat aplikasi yang dapat meningkatkan kontras dan melestarikan detail citra </a:t>
            </a:r>
            <a:r>
              <a:rPr lang="id-ID" i="1" dirty="0" smtClean="0"/>
              <a:t>grayscale</a:t>
            </a:r>
            <a:r>
              <a:rPr lang="id-ID" dirty="0"/>
              <a:t> </a:t>
            </a:r>
            <a:r>
              <a:rPr lang="id-ID" dirty="0" smtClean="0"/>
              <a:t>dengan algoritma </a:t>
            </a:r>
            <a:r>
              <a:rPr lang="id-ID" b="1" i="1" dirty="0" smtClean="0"/>
              <a:t>Adaptive Fuzzy Contrast Enhancement algorithm with Details Preserving.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111321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Manfaat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2400" dirty="0"/>
              <a:t>Aplikasi tersebut dapat digunakan untuk meningkatkan kontras dan menjaga kelestarian informasi sebuah citra </a:t>
            </a:r>
            <a:r>
              <a:rPr lang="id-ID" sz="2400" i="1" dirty="0"/>
              <a:t>grayscale</a:t>
            </a:r>
            <a:r>
              <a:rPr lang="id-ID" sz="2400" dirty="0"/>
              <a:t>.</a:t>
            </a:r>
          </a:p>
          <a:p>
            <a:pPr lvl="0"/>
            <a:r>
              <a:rPr lang="id-ID" sz="2400" dirty="0"/>
              <a:t>Laporan dari tugas akhir ini dapat digunakan sebagai referensi untuk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yang </a:t>
            </a:r>
            <a:r>
              <a:rPr lang="en-US" sz="2400" dirty="0" err="1"/>
              <a:t>bertopik</a:t>
            </a:r>
            <a:r>
              <a:rPr lang="id-ID" sz="2400" dirty="0"/>
              <a:t> peningkatan kontras citra, khususnya pada citra grayscale.</a:t>
            </a:r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99075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Metodologi Pengembangan 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Persiapan</a:t>
            </a:r>
          </a:p>
          <a:p>
            <a:r>
              <a:rPr lang="id-ID" dirty="0" smtClean="0"/>
              <a:t>Desain sistem</a:t>
            </a:r>
          </a:p>
          <a:p>
            <a:r>
              <a:rPr lang="id-ID" dirty="0" smtClean="0"/>
              <a:t>Penulisan kode program</a:t>
            </a:r>
          </a:p>
          <a:p>
            <a:r>
              <a:rPr lang="id-ID" dirty="0" smtClean="0"/>
              <a:t>Pengujian</a:t>
            </a:r>
          </a:p>
          <a:p>
            <a:r>
              <a:rPr lang="id-ID" dirty="0" smtClean="0"/>
              <a:t>Kesimpulan</a:t>
            </a:r>
          </a:p>
          <a:p>
            <a:r>
              <a:rPr lang="id-ID" dirty="0" smtClean="0"/>
              <a:t>Pembuatan Laporan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2483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1663</TotalTime>
  <Words>487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APLIKASI PENINGKATAN KONTRAS CITRA GRAYSCALE DENGAN ADAPTIVE FUZZY CONTRAST ENHANCEMENT ALGORITHM WITH DETAILS PRESERVING</vt:lpstr>
      <vt:lpstr>Latar Belakang</vt:lpstr>
      <vt:lpstr>Latar Belakang</vt:lpstr>
      <vt:lpstr>Rumusan Masalah</vt:lpstr>
      <vt:lpstr>Ruang Lingkup</vt:lpstr>
      <vt:lpstr>Ruang Lingkup</vt:lpstr>
      <vt:lpstr>Tujuan</vt:lpstr>
      <vt:lpstr>Manfaat</vt:lpstr>
      <vt:lpstr>Metodologi Pengembangan Sistem</vt:lpstr>
      <vt:lpstr>Adaptive Fuzzy Contrast Enhancement algorithm with Details Preserving </vt:lpstr>
      <vt:lpstr>Use Case Program</vt:lpstr>
      <vt:lpstr>DEMO PROGRAM</vt:lpstr>
      <vt:lpstr>Kesimpulan</vt:lpstr>
      <vt:lpstr>Saran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PENINGKATAN KONTRAS CITRA GRAYSCALE DENGAN ADAPTIVE FUZZY CONTRAST ENHANCEMENT ALGORITHM WITH DETAILS PRESERVING</dc:title>
  <dc:creator>kelvin chen</dc:creator>
  <cp:lastModifiedBy>kelvin chen</cp:lastModifiedBy>
  <cp:revision>9</cp:revision>
  <dcterms:created xsi:type="dcterms:W3CDTF">2016-08-05T13:01:23Z</dcterms:created>
  <dcterms:modified xsi:type="dcterms:W3CDTF">2016-08-06T16:45:04Z</dcterms:modified>
</cp:coreProperties>
</file>