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88" r:id="rId4"/>
    <p:sldId id="297" r:id="rId5"/>
    <p:sldId id="269" r:id="rId6"/>
    <p:sldId id="270" r:id="rId7"/>
    <p:sldId id="289" r:id="rId8"/>
    <p:sldId id="295" r:id="rId9"/>
    <p:sldId id="273" r:id="rId10"/>
    <p:sldId id="286" r:id="rId11"/>
    <p:sldId id="294" r:id="rId12"/>
    <p:sldId id="296" r:id="rId13"/>
    <p:sldId id="281" r:id="rId14"/>
    <p:sldId id="266" r:id="rId15"/>
    <p:sldId id="267" r:id="rId16"/>
  </p:sldIdLst>
  <p:sldSz cx="18288000" cy="10287000"/>
  <p:notesSz cx="6858000" cy="9144000"/>
  <p:embeddedFontLst>
    <p:embeddedFont>
      <p:font typeface="Arial Bold" panose="020B0604020202020204" charset="0"/>
      <p:regular r:id="rId19"/>
      <p:bold r:id="rId20"/>
    </p:embeddedFont>
    <p:embeddedFont>
      <p:font typeface="HK Modular" panose="020B0604020202020204" charset="-94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17A7A-5611-42D1-A9C2-7C345CFCA5D8}" v="305" dt="2024-08-08T12:29:04.722"/>
    <p1510:client id="{F3E75B0F-6E30-4F91-995F-06032FCE3B66}" v="100" dt="2024-08-08T11:05:13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8" autoAdjust="0"/>
  </p:normalViewPr>
  <p:slideViewPr>
    <p:cSldViewPr>
      <p:cViewPr varScale="1">
        <p:scale>
          <a:sx n="51" d="100"/>
          <a:sy n="51" d="100"/>
        </p:scale>
        <p:origin x="82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30A10-F02A-4F34-A3E0-57B241C6A6A6}" type="doc">
      <dgm:prSet loTypeId="urn:microsoft.com/office/officeart/2005/8/layout/matrix1" loCatId="matrix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r-TR"/>
        </a:p>
      </dgm:t>
    </dgm:pt>
    <dgm:pt modelId="{439E047A-40B4-4E33-A4A0-E0EB6DB3F300}">
      <dgm:prSet phldrT="[Metin]" custT="1"/>
      <dgm:spPr/>
      <dgm:t>
        <a:bodyPr/>
        <a:lstStyle/>
        <a:p>
          <a:r>
            <a:rPr lang="tr-TR" sz="3600" b="1" dirty="0"/>
            <a:t>CEE TEAMS</a:t>
          </a:r>
        </a:p>
      </dgm:t>
    </dgm:pt>
    <dgm:pt modelId="{1738DE51-EA7C-4407-ACFE-A14111005A78}" type="parTrans" cxnId="{CCC49CC1-E283-4970-8F6C-39EAB92CA50D}">
      <dgm:prSet/>
      <dgm:spPr/>
      <dgm:t>
        <a:bodyPr/>
        <a:lstStyle/>
        <a:p>
          <a:endParaRPr lang="tr-TR"/>
        </a:p>
      </dgm:t>
    </dgm:pt>
    <dgm:pt modelId="{DE7FE12D-2216-449B-85B4-C0EACB5CDAF4}" type="sibTrans" cxnId="{CCC49CC1-E283-4970-8F6C-39EAB92CA50D}">
      <dgm:prSet/>
      <dgm:spPr/>
      <dgm:t>
        <a:bodyPr/>
        <a:lstStyle/>
        <a:p>
          <a:endParaRPr lang="tr-TR"/>
        </a:p>
      </dgm:t>
    </dgm:pt>
    <dgm:pt modelId="{094618E3-8CE0-4E71-96D9-87D485C8F408}">
      <dgm:prSet phldrT="[Metin]" custT="1"/>
      <dgm:spPr/>
      <dgm:t>
        <a:bodyPr anchor="t"/>
        <a:lstStyle/>
        <a:p>
          <a:pPr algn="ctr"/>
          <a:r>
            <a:rPr lang="tr-TR" sz="2800" b="1" dirty="0"/>
            <a:t>DANIŞMAN: </a:t>
          </a:r>
          <a:r>
            <a:rPr lang="tr-TR" sz="2800" dirty="0"/>
            <a:t>TUĞBA ÇIRDAKLI</a:t>
          </a:r>
        </a:p>
        <a:p>
          <a:pPr algn="ctr"/>
          <a:r>
            <a:rPr lang="tr-TR" sz="2800" dirty="0"/>
            <a:t>Fen Bilimleri Öğretmeni</a:t>
          </a:r>
        </a:p>
        <a:p>
          <a:pPr algn="just"/>
          <a:r>
            <a:rPr lang="tr-TR" sz="2800" u="sng" dirty="0"/>
            <a:t>Rol:</a:t>
          </a:r>
          <a:r>
            <a:rPr lang="tr-TR" sz="2800" u="none" dirty="0"/>
            <a:t> Proje yöneticisi</a:t>
          </a:r>
        </a:p>
        <a:p>
          <a:pPr algn="just"/>
          <a:r>
            <a:rPr lang="tr-TR" sz="2800" u="sng" dirty="0"/>
            <a:t>Katkı:</a:t>
          </a:r>
          <a:r>
            <a:rPr lang="tr-TR" sz="2800" dirty="0"/>
            <a:t> Veri seti oluşturma, veri tabanı bağlantılarını sağlama, çeşitli teknik destek.</a:t>
          </a:r>
        </a:p>
      </dgm:t>
    </dgm:pt>
    <dgm:pt modelId="{0090B6F2-68B4-4BBD-BE4B-DADACA4863E6}" type="parTrans" cxnId="{B7DB9163-D29F-4577-97A0-A639B52ED904}">
      <dgm:prSet/>
      <dgm:spPr/>
      <dgm:t>
        <a:bodyPr/>
        <a:lstStyle/>
        <a:p>
          <a:endParaRPr lang="tr-TR"/>
        </a:p>
      </dgm:t>
    </dgm:pt>
    <dgm:pt modelId="{DAA4B098-4824-470B-B597-251CEAEC10E2}" type="sibTrans" cxnId="{B7DB9163-D29F-4577-97A0-A639B52ED904}">
      <dgm:prSet/>
      <dgm:spPr/>
      <dgm:t>
        <a:bodyPr/>
        <a:lstStyle/>
        <a:p>
          <a:endParaRPr lang="tr-TR"/>
        </a:p>
      </dgm:t>
    </dgm:pt>
    <dgm:pt modelId="{2CDB676C-9619-4656-88AD-E2ABFA2E4A40}">
      <dgm:prSet phldrT="[Metin]" custT="1"/>
      <dgm:spPr/>
      <dgm:t>
        <a:bodyPr anchor="t"/>
        <a:lstStyle/>
        <a:p>
          <a:pPr algn="ctr"/>
          <a:r>
            <a:rPr lang="tr-TR" sz="2800" b="1" dirty="0"/>
            <a:t>TAKIM KAPTANI: </a:t>
          </a:r>
          <a:r>
            <a:rPr lang="tr-TR" sz="2800" dirty="0"/>
            <a:t>CEREN İPEK GÜZELBABA</a:t>
          </a:r>
        </a:p>
        <a:p>
          <a:pPr algn="ctr"/>
          <a:r>
            <a:rPr lang="tr-TR" sz="2800" dirty="0"/>
            <a:t>6. Sınıf</a:t>
          </a:r>
        </a:p>
        <a:p>
          <a:pPr algn="just"/>
          <a:r>
            <a:rPr lang="tr-TR" sz="2800" u="sng" dirty="0"/>
            <a:t>Rol:</a:t>
          </a:r>
          <a:r>
            <a:rPr lang="tr-TR" sz="2800" u="none" dirty="0"/>
            <a:t> Yazılım geliştirici</a:t>
          </a:r>
        </a:p>
        <a:p>
          <a:pPr algn="just"/>
          <a:r>
            <a:rPr lang="tr-TR" sz="2800" u="sng" dirty="0"/>
            <a:t>Katkı:</a:t>
          </a:r>
          <a:r>
            <a:rPr lang="tr-TR" sz="2800" dirty="0"/>
            <a:t> Görüntü işleme, analiz ve listeleme işlemleri, eklentiler</a:t>
          </a:r>
        </a:p>
      </dgm:t>
    </dgm:pt>
    <dgm:pt modelId="{13BA953B-94A3-46A5-B7BF-C0B4CCBE8E42}" type="parTrans" cxnId="{B39B2F5E-0BBC-43A2-B799-E5AFC613180A}">
      <dgm:prSet/>
      <dgm:spPr/>
      <dgm:t>
        <a:bodyPr/>
        <a:lstStyle/>
        <a:p>
          <a:endParaRPr lang="tr-TR"/>
        </a:p>
      </dgm:t>
    </dgm:pt>
    <dgm:pt modelId="{442CE0C1-56C9-4305-BC73-D1A57F8C36E1}" type="sibTrans" cxnId="{B39B2F5E-0BBC-43A2-B799-E5AFC613180A}">
      <dgm:prSet/>
      <dgm:spPr/>
      <dgm:t>
        <a:bodyPr/>
        <a:lstStyle/>
        <a:p>
          <a:endParaRPr lang="tr-TR"/>
        </a:p>
      </dgm:t>
    </dgm:pt>
    <dgm:pt modelId="{1BA121E9-D08F-4B5A-92A5-B24B220FA29D}">
      <dgm:prSet phldrT="[Metin]" custT="1"/>
      <dgm:spPr/>
      <dgm:t>
        <a:bodyPr anchor="t"/>
        <a:lstStyle/>
        <a:p>
          <a:pPr algn="ctr"/>
          <a:r>
            <a:rPr lang="tr-TR" sz="2800" b="1" dirty="0"/>
            <a:t>ÜYE: </a:t>
          </a:r>
          <a:r>
            <a:rPr lang="tr-TR" sz="2800" dirty="0"/>
            <a:t>EREN AYAN</a:t>
          </a:r>
        </a:p>
        <a:p>
          <a:pPr algn="ctr"/>
          <a:r>
            <a:rPr lang="tr-TR" sz="2800" dirty="0"/>
            <a:t>6. Sınıf</a:t>
          </a:r>
        </a:p>
        <a:p>
          <a:pPr algn="just"/>
          <a:r>
            <a:rPr lang="tr-TR" sz="2800" u="sng" dirty="0"/>
            <a:t>Rol:</a:t>
          </a:r>
          <a:r>
            <a:rPr lang="tr-TR" sz="2800" u="none" dirty="0"/>
            <a:t> Yazılım geliştirici</a:t>
          </a:r>
          <a:endParaRPr lang="tr-TR" sz="2800" dirty="0"/>
        </a:p>
        <a:p>
          <a:pPr algn="just"/>
          <a:r>
            <a:rPr lang="tr-TR" sz="2800" u="sng" dirty="0"/>
            <a:t>Katkı:</a:t>
          </a:r>
          <a:r>
            <a:rPr lang="tr-TR" sz="2800" dirty="0"/>
            <a:t> Kullanıcı girişleri, kayıt kontrolleri, eklentiler</a:t>
          </a:r>
        </a:p>
      </dgm:t>
    </dgm:pt>
    <dgm:pt modelId="{3FEC0A74-DBAF-4635-BB15-A3DC15DDA74B}" type="parTrans" cxnId="{2D762DBB-CF6E-4328-BC3F-66B3531D41DD}">
      <dgm:prSet/>
      <dgm:spPr/>
      <dgm:t>
        <a:bodyPr/>
        <a:lstStyle/>
        <a:p>
          <a:endParaRPr lang="tr-TR"/>
        </a:p>
      </dgm:t>
    </dgm:pt>
    <dgm:pt modelId="{61696CD6-DCCE-424C-A046-3ECFEAE6D5A0}" type="sibTrans" cxnId="{2D762DBB-CF6E-4328-BC3F-66B3531D41DD}">
      <dgm:prSet/>
      <dgm:spPr/>
      <dgm:t>
        <a:bodyPr/>
        <a:lstStyle/>
        <a:p>
          <a:endParaRPr lang="tr-TR"/>
        </a:p>
      </dgm:t>
    </dgm:pt>
    <dgm:pt modelId="{4B5D70B9-07CB-4997-A742-30CD5C1E41EB}">
      <dgm:prSet phldrT="[Metin]" custT="1"/>
      <dgm:spPr/>
      <dgm:t>
        <a:bodyPr anchor="b"/>
        <a:lstStyle/>
        <a:p>
          <a:pPr algn="ctr"/>
          <a:r>
            <a:rPr lang="tr-TR" sz="2800" b="1" dirty="0"/>
            <a:t>ÜYE: </a:t>
          </a:r>
          <a:r>
            <a:rPr lang="tr-TR" sz="2800" dirty="0"/>
            <a:t>EMİR YOLDAŞ</a:t>
          </a:r>
        </a:p>
        <a:p>
          <a:pPr algn="ctr"/>
          <a:r>
            <a:rPr lang="tr-TR" sz="2800" dirty="0"/>
            <a:t>6. Sınıf</a:t>
          </a:r>
        </a:p>
        <a:p>
          <a:pPr algn="just"/>
          <a:r>
            <a:rPr lang="tr-TR" sz="2800" u="sng" dirty="0"/>
            <a:t>Rol:</a:t>
          </a:r>
          <a:r>
            <a:rPr lang="tr-TR" sz="2800" u="none" dirty="0"/>
            <a:t> Analist/Çözümleyici, Test</a:t>
          </a:r>
        </a:p>
        <a:p>
          <a:pPr algn="just"/>
          <a:r>
            <a:rPr lang="tr-TR" sz="2800" u="sng" dirty="0"/>
            <a:t>Katkı:</a:t>
          </a:r>
          <a:r>
            <a:rPr lang="tr-TR" sz="2800" dirty="0"/>
            <a:t> Görsel tasarım, gereksinimler, anasayfa işlemleri</a:t>
          </a:r>
        </a:p>
      </dgm:t>
    </dgm:pt>
    <dgm:pt modelId="{80743948-CD22-4FB8-A96D-900A6C067400}" type="parTrans" cxnId="{89C5F2BB-165A-44DB-9BD8-EE6DD480EE7C}">
      <dgm:prSet/>
      <dgm:spPr/>
      <dgm:t>
        <a:bodyPr/>
        <a:lstStyle/>
        <a:p>
          <a:endParaRPr lang="tr-TR"/>
        </a:p>
      </dgm:t>
    </dgm:pt>
    <dgm:pt modelId="{FBE1D9B7-4C68-4920-AEA3-FF0663DFCFA0}" type="sibTrans" cxnId="{89C5F2BB-165A-44DB-9BD8-EE6DD480EE7C}">
      <dgm:prSet/>
      <dgm:spPr/>
      <dgm:t>
        <a:bodyPr/>
        <a:lstStyle/>
        <a:p>
          <a:endParaRPr lang="tr-TR"/>
        </a:p>
      </dgm:t>
    </dgm:pt>
    <dgm:pt modelId="{C7418F09-8975-41CE-AB18-859F933E0A81}" type="pres">
      <dgm:prSet presAssocID="{18A30A10-F02A-4F34-A3E0-57B241C6A6A6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3E5ADC4-A110-41EE-A6EF-DC2FFE32AF4A}" type="pres">
      <dgm:prSet presAssocID="{18A30A10-F02A-4F34-A3E0-57B241C6A6A6}" presName="matrix" presStyleCnt="0"/>
      <dgm:spPr/>
    </dgm:pt>
    <dgm:pt modelId="{3EE5A9C3-7918-4EF1-B7C2-9EB3C61F0203}" type="pres">
      <dgm:prSet presAssocID="{18A30A10-F02A-4F34-A3E0-57B241C6A6A6}" presName="tile1" presStyleLbl="node1" presStyleIdx="0" presStyleCnt="4" custLinFactNeighborX="0" custLinFactNeighborY="-19603"/>
      <dgm:spPr/>
    </dgm:pt>
    <dgm:pt modelId="{5CF0B8CE-EDC3-4590-87F7-735E2B17D8DF}" type="pres">
      <dgm:prSet presAssocID="{18A30A10-F02A-4F34-A3E0-57B241C6A6A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1DC16AE-F376-4698-8A32-B4640B2D0FFF}" type="pres">
      <dgm:prSet presAssocID="{18A30A10-F02A-4F34-A3E0-57B241C6A6A6}" presName="tile2" presStyleLbl="node1" presStyleIdx="1" presStyleCnt="4" custLinFactNeighborY="-6526"/>
      <dgm:spPr/>
    </dgm:pt>
    <dgm:pt modelId="{091268AA-F8B8-4A76-AD64-5FC30B75BBF7}" type="pres">
      <dgm:prSet presAssocID="{18A30A10-F02A-4F34-A3E0-57B241C6A6A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9AD3D21-1E4B-49D6-AE4C-14E53BB624A2}" type="pres">
      <dgm:prSet presAssocID="{18A30A10-F02A-4F34-A3E0-57B241C6A6A6}" presName="tile3" presStyleLbl="node1" presStyleIdx="2" presStyleCnt="4" custLinFactY="9377" custLinFactNeighborX="-21182" custLinFactNeighborY="100000"/>
      <dgm:spPr/>
    </dgm:pt>
    <dgm:pt modelId="{5B56D331-29E3-4E39-9D83-F13153D8ADD9}" type="pres">
      <dgm:prSet presAssocID="{18A30A10-F02A-4F34-A3E0-57B241C6A6A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2C963B7-0CDA-43F3-A1D9-2A7BA0C657E7}" type="pres">
      <dgm:prSet presAssocID="{18A30A10-F02A-4F34-A3E0-57B241C6A6A6}" presName="tile4" presStyleLbl="node1" presStyleIdx="3" presStyleCnt="4"/>
      <dgm:spPr/>
    </dgm:pt>
    <dgm:pt modelId="{E88D786D-FE37-4B10-A1C9-44A6D49D6CF4}" type="pres">
      <dgm:prSet presAssocID="{18A30A10-F02A-4F34-A3E0-57B241C6A6A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1AB29D5-7E47-467E-9878-C7C57F31BC0F}" type="pres">
      <dgm:prSet presAssocID="{18A30A10-F02A-4F34-A3E0-57B241C6A6A6}" presName="centerTile" presStyleLbl="fgShp" presStyleIdx="0" presStyleCnt="1" custScaleX="68966" custScaleY="53250" custLinFactNeighborX="0" custLinFactNeighborY="0">
        <dgm:presLayoutVars>
          <dgm:chMax val="0"/>
          <dgm:chPref val="0"/>
        </dgm:presLayoutVars>
      </dgm:prSet>
      <dgm:spPr/>
    </dgm:pt>
  </dgm:ptLst>
  <dgm:cxnLst>
    <dgm:cxn modelId="{B39B2F5E-0BBC-43A2-B799-E5AFC613180A}" srcId="{439E047A-40B4-4E33-A4A0-E0EB6DB3F300}" destId="{2CDB676C-9619-4656-88AD-E2ABFA2E4A40}" srcOrd="1" destOrd="0" parTransId="{13BA953B-94A3-46A5-B7BF-C0B4CCBE8E42}" sibTransId="{442CE0C1-56C9-4305-BC73-D1A57F8C36E1}"/>
    <dgm:cxn modelId="{B7DB9163-D29F-4577-97A0-A639B52ED904}" srcId="{439E047A-40B4-4E33-A4A0-E0EB6DB3F300}" destId="{094618E3-8CE0-4E71-96D9-87D485C8F408}" srcOrd="0" destOrd="0" parTransId="{0090B6F2-68B4-4BBD-BE4B-DADACA4863E6}" sibTransId="{DAA4B098-4824-470B-B597-251CEAEC10E2}"/>
    <dgm:cxn modelId="{18F9AA66-F12B-472B-A03E-D71B9BB452E0}" type="presOf" srcId="{4B5D70B9-07CB-4997-A742-30CD5C1E41EB}" destId="{E88D786D-FE37-4B10-A1C9-44A6D49D6CF4}" srcOrd="1" destOrd="0" presId="urn:microsoft.com/office/officeart/2005/8/layout/matrix1"/>
    <dgm:cxn modelId="{C7DF8B47-212C-45DB-BB4E-6F9737845BD5}" type="presOf" srcId="{1BA121E9-D08F-4B5A-92A5-B24B220FA29D}" destId="{E9AD3D21-1E4B-49D6-AE4C-14E53BB624A2}" srcOrd="0" destOrd="0" presId="urn:microsoft.com/office/officeart/2005/8/layout/matrix1"/>
    <dgm:cxn modelId="{004B254F-ABEC-4C57-89EE-0C8A8CBB0984}" type="presOf" srcId="{2CDB676C-9619-4656-88AD-E2ABFA2E4A40}" destId="{091268AA-F8B8-4A76-AD64-5FC30B75BBF7}" srcOrd="1" destOrd="0" presId="urn:microsoft.com/office/officeart/2005/8/layout/matrix1"/>
    <dgm:cxn modelId="{B0236152-DAC9-4233-BF0E-2D510D21E0E9}" type="presOf" srcId="{4B5D70B9-07CB-4997-A742-30CD5C1E41EB}" destId="{A2C963B7-0CDA-43F3-A1D9-2A7BA0C657E7}" srcOrd="0" destOrd="0" presId="urn:microsoft.com/office/officeart/2005/8/layout/matrix1"/>
    <dgm:cxn modelId="{1C7C0675-3A6D-45A6-BA67-C8D7B4F290BE}" type="presOf" srcId="{1BA121E9-D08F-4B5A-92A5-B24B220FA29D}" destId="{5B56D331-29E3-4E39-9D83-F13153D8ADD9}" srcOrd="1" destOrd="0" presId="urn:microsoft.com/office/officeart/2005/8/layout/matrix1"/>
    <dgm:cxn modelId="{70691B81-3577-44E4-8F23-D72032F32B65}" type="presOf" srcId="{18A30A10-F02A-4F34-A3E0-57B241C6A6A6}" destId="{C7418F09-8975-41CE-AB18-859F933E0A81}" srcOrd="0" destOrd="0" presId="urn:microsoft.com/office/officeart/2005/8/layout/matrix1"/>
    <dgm:cxn modelId="{08E3B9A6-8020-42AB-A20C-4DCF5DFFA2E8}" type="presOf" srcId="{2CDB676C-9619-4656-88AD-E2ABFA2E4A40}" destId="{01DC16AE-F376-4698-8A32-B4640B2D0FFF}" srcOrd="0" destOrd="0" presId="urn:microsoft.com/office/officeart/2005/8/layout/matrix1"/>
    <dgm:cxn modelId="{D413A1B8-6B6C-49F5-AC66-CE7C3F23AE44}" type="presOf" srcId="{439E047A-40B4-4E33-A4A0-E0EB6DB3F300}" destId="{81AB29D5-7E47-467E-9878-C7C57F31BC0F}" srcOrd="0" destOrd="0" presId="urn:microsoft.com/office/officeart/2005/8/layout/matrix1"/>
    <dgm:cxn modelId="{2D762DBB-CF6E-4328-BC3F-66B3531D41DD}" srcId="{439E047A-40B4-4E33-A4A0-E0EB6DB3F300}" destId="{1BA121E9-D08F-4B5A-92A5-B24B220FA29D}" srcOrd="2" destOrd="0" parTransId="{3FEC0A74-DBAF-4635-BB15-A3DC15DDA74B}" sibTransId="{61696CD6-DCCE-424C-A046-3ECFEAE6D5A0}"/>
    <dgm:cxn modelId="{89C5F2BB-165A-44DB-9BD8-EE6DD480EE7C}" srcId="{439E047A-40B4-4E33-A4A0-E0EB6DB3F300}" destId="{4B5D70B9-07CB-4997-A742-30CD5C1E41EB}" srcOrd="3" destOrd="0" parTransId="{80743948-CD22-4FB8-A96D-900A6C067400}" sibTransId="{FBE1D9B7-4C68-4920-AEA3-FF0663DFCFA0}"/>
    <dgm:cxn modelId="{0A206FC0-F6E0-4414-BA2D-8E17E7150013}" type="presOf" srcId="{094618E3-8CE0-4E71-96D9-87D485C8F408}" destId="{5CF0B8CE-EDC3-4590-87F7-735E2B17D8DF}" srcOrd="1" destOrd="0" presId="urn:microsoft.com/office/officeart/2005/8/layout/matrix1"/>
    <dgm:cxn modelId="{CCC49CC1-E283-4970-8F6C-39EAB92CA50D}" srcId="{18A30A10-F02A-4F34-A3E0-57B241C6A6A6}" destId="{439E047A-40B4-4E33-A4A0-E0EB6DB3F300}" srcOrd="0" destOrd="0" parTransId="{1738DE51-EA7C-4407-ACFE-A14111005A78}" sibTransId="{DE7FE12D-2216-449B-85B4-C0EACB5CDAF4}"/>
    <dgm:cxn modelId="{6E2549D4-92BD-40A6-B411-696F7DA59CA8}" type="presOf" srcId="{094618E3-8CE0-4E71-96D9-87D485C8F408}" destId="{3EE5A9C3-7918-4EF1-B7C2-9EB3C61F0203}" srcOrd="0" destOrd="0" presId="urn:microsoft.com/office/officeart/2005/8/layout/matrix1"/>
    <dgm:cxn modelId="{59AD2CD6-7169-471C-9A89-D96F6CA5A37E}" type="presParOf" srcId="{C7418F09-8975-41CE-AB18-859F933E0A81}" destId="{63E5ADC4-A110-41EE-A6EF-DC2FFE32AF4A}" srcOrd="0" destOrd="0" presId="urn:microsoft.com/office/officeart/2005/8/layout/matrix1"/>
    <dgm:cxn modelId="{C83C8CD3-3424-4987-9804-C7CBA5788620}" type="presParOf" srcId="{63E5ADC4-A110-41EE-A6EF-DC2FFE32AF4A}" destId="{3EE5A9C3-7918-4EF1-B7C2-9EB3C61F0203}" srcOrd="0" destOrd="0" presId="urn:microsoft.com/office/officeart/2005/8/layout/matrix1"/>
    <dgm:cxn modelId="{368C4C4E-AAAF-4177-ADE6-E950BBD28626}" type="presParOf" srcId="{63E5ADC4-A110-41EE-A6EF-DC2FFE32AF4A}" destId="{5CF0B8CE-EDC3-4590-87F7-735E2B17D8DF}" srcOrd="1" destOrd="0" presId="urn:microsoft.com/office/officeart/2005/8/layout/matrix1"/>
    <dgm:cxn modelId="{932B8B05-048A-4B40-BF91-DDB43378A5FF}" type="presParOf" srcId="{63E5ADC4-A110-41EE-A6EF-DC2FFE32AF4A}" destId="{01DC16AE-F376-4698-8A32-B4640B2D0FFF}" srcOrd="2" destOrd="0" presId="urn:microsoft.com/office/officeart/2005/8/layout/matrix1"/>
    <dgm:cxn modelId="{164A72A0-C753-4168-8BAD-6C002C142910}" type="presParOf" srcId="{63E5ADC4-A110-41EE-A6EF-DC2FFE32AF4A}" destId="{091268AA-F8B8-4A76-AD64-5FC30B75BBF7}" srcOrd="3" destOrd="0" presId="urn:microsoft.com/office/officeart/2005/8/layout/matrix1"/>
    <dgm:cxn modelId="{34ECE407-A6E2-475B-97E0-4E419296CF13}" type="presParOf" srcId="{63E5ADC4-A110-41EE-A6EF-DC2FFE32AF4A}" destId="{E9AD3D21-1E4B-49D6-AE4C-14E53BB624A2}" srcOrd="4" destOrd="0" presId="urn:microsoft.com/office/officeart/2005/8/layout/matrix1"/>
    <dgm:cxn modelId="{F3D7AF62-F49A-4590-9A89-6B13A3AF50C4}" type="presParOf" srcId="{63E5ADC4-A110-41EE-A6EF-DC2FFE32AF4A}" destId="{5B56D331-29E3-4E39-9D83-F13153D8ADD9}" srcOrd="5" destOrd="0" presId="urn:microsoft.com/office/officeart/2005/8/layout/matrix1"/>
    <dgm:cxn modelId="{94FADE8D-2F86-4C7D-8644-90BB9CA4B315}" type="presParOf" srcId="{63E5ADC4-A110-41EE-A6EF-DC2FFE32AF4A}" destId="{A2C963B7-0CDA-43F3-A1D9-2A7BA0C657E7}" srcOrd="6" destOrd="0" presId="urn:microsoft.com/office/officeart/2005/8/layout/matrix1"/>
    <dgm:cxn modelId="{A1114AF4-9963-4B8D-BE12-C8690AD0A605}" type="presParOf" srcId="{63E5ADC4-A110-41EE-A6EF-DC2FFE32AF4A}" destId="{E88D786D-FE37-4B10-A1C9-44A6D49D6CF4}" srcOrd="7" destOrd="0" presId="urn:microsoft.com/office/officeart/2005/8/layout/matrix1"/>
    <dgm:cxn modelId="{34F1EAF8-8E32-4999-A7C5-F1F936AF0E54}" type="presParOf" srcId="{C7418F09-8975-41CE-AB18-859F933E0A81}" destId="{81AB29D5-7E47-467E-9878-C7C57F31BC0F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7685EF-9061-4F53-A20D-BED26A21A0AF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6F404A48-136C-4B04-B224-A4105CD67D0E}">
      <dgm:prSet phldrT="[Metin]"/>
      <dgm:spPr/>
      <dgm:t>
        <a:bodyPr/>
        <a:lstStyle/>
        <a:p>
          <a:r>
            <a:rPr lang="tr-TR" dirty="0"/>
            <a:t>Konunun belirlenmesi, arama etiketlerinin oluşturulması</a:t>
          </a:r>
        </a:p>
      </dgm:t>
    </dgm:pt>
    <dgm:pt modelId="{FDC7BDD1-7A35-4D35-A8AB-20C9FAF85064}" type="parTrans" cxnId="{6794FC0C-A0C1-4006-BBDA-B30640821841}">
      <dgm:prSet/>
      <dgm:spPr/>
      <dgm:t>
        <a:bodyPr/>
        <a:lstStyle/>
        <a:p>
          <a:endParaRPr lang="tr-TR"/>
        </a:p>
      </dgm:t>
    </dgm:pt>
    <dgm:pt modelId="{7BA379AA-8593-405D-B0FF-8332623567D3}" type="sibTrans" cxnId="{6794FC0C-A0C1-4006-BBDA-B30640821841}">
      <dgm:prSet/>
      <dgm:spPr/>
      <dgm:t>
        <a:bodyPr/>
        <a:lstStyle/>
        <a:p>
          <a:endParaRPr lang="tr-TR"/>
        </a:p>
      </dgm:t>
    </dgm:pt>
    <dgm:pt modelId="{B83EA63F-7ABB-4837-8EE3-A0BA40FBF1FF}">
      <dgm:prSet phldrT="[Metin]"/>
      <dgm:spPr/>
      <dgm:t>
        <a:bodyPr/>
        <a:lstStyle/>
        <a:p>
          <a:r>
            <a:rPr lang="tr-TR" dirty="0"/>
            <a:t>Kanun, yönetmelik inceleme, </a:t>
          </a:r>
          <a:r>
            <a:rPr lang="tr-TR" dirty="0" err="1"/>
            <a:t>Kaggle</a:t>
          </a:r>
          <a:r>
            <a:rPr lang="tr-TR" dirty="0"/>
            <a:t> ve Google </a:t>
          </a:r>
          <a:r>
            <a:rPr lang="tr-TR" dirty="0" err="1"/>
            <a:t>Scholar</a:t>
          </a:r>
          <a:r>
            <a:rPr lang="tr-TR" dirty="0"/>
            <a:t> taraması</a:t>
          </a:r>
        </a:p>
      </dgm:t>
    </dgm:pt>
    <dgm:pt modelId="{2DA7C30E-39F3-43BC-8357-FC4C2F3FF514}" type="parTrans" cxnId="{21F4E23D-7506-426A-925E-E33A5626BF5F}">
      <dgm:prSet/>
      <dgm:spPr/>
      <dgm:t>
        <a:bodyPr/>
        <a:lstStyle/>
        <a:p>
          <a:endParaRPr lang="tr-TR"/>
        </a:p>
      </dgm:t>
    </dgm:pt>
    <dgm:pt modelId="{D3DB8972-FEAC-4E52-BA84-37885FE29D35}" type="sibTrans" cxnId="{21F4E23D-7506-426A-925E-E33A5626BF5F}">
      <dgm:prSet/>
      <dgm:spPr/>
      <dgm:t>
        <a:bodyPr/>
        <a:lstStyle/>
        <a:p>
          <a:endParaRPr lang="tr-TR"/>
        </a:p>
      </dgm:t>
    </dgm:pt>
    <dgm:pt modelId="{01AC3D95-468B-4CF8-B45B-AAD6522E6556}">
      <dgm:prSet phldrT="[Metin]"/>
      <dgm:spPr/>
      <dgm:t>
        <a:bodyPr/>
        <a:lstStyle/>
        <a:p>
          <a:pPr>
            <a:buChar char="•"/>
          </a:pPr>
          <a:r>
            <a:rPr lang="tr-TR" dirty="0">
              <a:latin typeface="Calibri"/>
              <a:ea typeface="+mn-ea"/>
              <a:cs typeface="+mn-cs"/>
            </a:rPr>
            <a:t>Türk Gıda Kodeksi</a:t>
          </a:r>
          <a:endParaRPr lang="tr-TR" dirty="0"/>
        </a:p>
      </dgm:t>
    </dgm:pt>
    <dgm:pt modelId="{37926B2A-6079-4189-8876-5E0D9E2FC514}" type="parTrans" cxnId="{007408D4-D6CD-456E-BBEB-25764F1D6D86}">
      <dgm:prSet/>
      <dgm:spPr/>
      <dgm:t>
        <a:bodyPr/>
        <a:lstStyle/>
        <a:p>
          <a:endParaRPr lang="tr-TR"/>
        </a:p>
      </dgm:t>
    </dgm:pt>
    <dgm:pt modelId="{CF7F1FC3-52A6-4DA0-99D5-AC0E2D63227D}" type="sibTrans" cxnId="{007408D4-D6CD-456E-BBEB-25764F1D6D86}">
      <dgm:prSet/>
      <dgm:spPr/>
      <dgm:t>
        <a:bodyPr/>
        <a:lstStyle/>
        <a:p>
          <a:endParaRPr lang="tr-TR"/>
        </a:p>
      </dgm:t>
    </dgm:pt>
    <dgm:pt modelId="{85E37DA8-B52B-4A8C-ACB3-4C3703E047E5}">
      <dgm:prSet phldrT="[Metin]"/>
      <dgm:spPr/>
      <dgm:t>
        <a:bodyPr/>
        <a:lstStyle/>
        <a:p>
          <a:r>
            <a:rPr lang="tr-TR" dirty="0"/>
            <a:t>Literatürün incelenmesi ve seçilmesi</a:t>
          </a:r>
        </a:p>
      </dgm:t>
    </dgm:pt>
    <dgm:pt modelId="{D7E64BA4-A7A2-4639-8687-233D06887B44}" type="parTrans" cxnId="{8526F4E2-8493-484C-BE4A-B5C9CFBFDEF7}">
      <dgm:prSet/>
      <dgm:spPr/>
      <dgm:t>
        <a:bodyPr/>
        <a:lstStyle/>
        <a:p>
          <a:endParaRPr lang="tr-TR"/>
        </a:p>
      </dgm:t>
    </dgm:pt>
    <dgm:pt modelId="{1FF83B71-82ED-4A73-96FB-548C4CDB246D}" type="sibTrans" cxnId="{8526F4E2-8493-484C-BE4A-B5C9CFBFDEF7}">
      <dgm:prSet/>
      <dgm:spPr/>
      <dgm:t>
        <a:bodyPr/>
        <a:lstStyle/>
        <a:p>
          <a:endParaRPr lang="tr-TR"/>
        </a:p>
      </dgm:t>
    </dgm:pt>
    <dgm:pt modelId="{2A30F0DE-5A5D-4117-8171-2BF6130AC9CB}">
      <dgm:prSet phldrT="[Metin]"/>
      <dgm:spPr/>
      <dgm:t>
        <a:bodyPr/>
        <a:lstStyle/>
        <a:p>
          <a:pPr>
            <a:buChar char="•"/>
          </a:pPr>
          <a:r>
            <a:rPr lang="tr-TR" dirty="0">
              <a:latin typeface="Calibri"/>
              <a:ea typeface="+mn-ea"/>
              <a:cs typeface="+mn-cs"/>
            </a:rPr>
            <a:t>Türk Gıda Kodeksi Gıda Katkı Maddeleri Yönetmeliği</a:t>
          </a:r>
          <a:endParaRPr lang="tr-TR" dirty="0"/>
        </a:p>
      </dgm:t>
    </dgm:pt>
    <dgm:pt modelId="{8121DC73-393F-43A3-A367-C7E2251722E4}" type="parTrans" cxnId="{A8ACFFBF-B37F-4AA6-876A-B8518154B97E}">
      <dgm:prSet/>
      <dgm:spPr/>
      <dgm:t>
        <a:bodyPr/>
        <a:lstStyle/>
        <a:p>
          <a:endParaRPr lang="tr-TR"/>
        </a:p>
      </dgm:t>
    </dgm:pt>
    <dgm:pt modelId="{828641CB-2CCC-4E04-A41D-EB11BA2ED1F2}" type="sibTrans" cxnId="{A8ACFFBF-B37F-4AA6-876A-B8518154B97E}">
      <dgm:prSet/>
      <dgm:spPr/>
      <dgm:t>
        <a:bodyPr/>
        <a:lstStyle/>
        <a:p>
          <a:endParaRPr lang="tr-TR"/>
        </a:p>
      </dgm:t>
    </dgm:pt>
    <dgm:pt modelId="{EA95BAA6-DC4A-491B-A6AE-BCA5760A7AFF}">
      <dgm:prSet phldrT="[Metin]"/>
      <dgm:spPr/>
      <dgm:t>
        <a:bodyPr/>
        <a:lstStyle/>
        <a:p>
          <a:r>
            <a:rPr lang="tr-TR" dirty="0"/>
            <a:t>Google </a:t>
          </a:r>
          <a:r>
            <a:rPr lang="tr-TR" dirty="0" err="1"/>
            <a:t>Scholar'da</a:t>
          </a:r>
          <a:r>
            <a:rPr lang="tr-TR" dirty="0"/>
            <a:t> yer alan 13 makale derlenmiştir.</a:t>
          </a:r>
        </a:p>
      </dgm:t>
    </dgm:pt>
    <dgm:pt modelId="{4A8D0BD5-E9A4-4DC8-A5A9-518CE6D9DAB8}" type="parTrans" cxnId="{7C46C840-747D-4AE5-A6DA-2AF45B5C05B7}">
      <dgm:prSet/>
      <dgm:spPr/>
      <dgm:t>
        <a:bodyPr/>
        <a:lstStyle/>
        <a:p>
          <a:endParaRPr lang="tr-TR"/>
        </a:p>
      </dgm:t>
    </dgm:pt>
    <dgm:pt modelId="{82F74373-523A-40CC-AE55-DC3639A7F29B}" type="sibTrans" cxnId="{7C46C840-747D-4AE5-A6DA-2AF45B5C05B7}">
      <dgm:prSet/>
      <dgm:spPr/>
      <dgm:t>
        <a:bodyPr/>
        <a:lstStyle/>
        <a:p>
          <a:endParaRPr lang="tr-TR"/>
        </a:p>
      </dgm:t>
    </dgm:pt>
    <dgm:pt modelId="{C17914B9-B6C5-4580-BAF1-66D52155277E}">
      <dgm:prSet phldrT="[Metin]"/>
      <dgm:spPr/>
      <dgm:t>
        <a:bodyPr/>
        <a:lstStyle/>
        <a:p>
          <a:pPr>
            <a:buChar char="•"/>
          </a:pPr>
          <a:r>
            <a:rPr lang="tr-TR" dirty="0" err="1"/>
            <a:t>Kaggle'da</a:t>
          </a:r>
          <a:r>
            <a:rPr lang="tr-TR" dirty="0"/>
            <a:t> yer alan veri setleri İngilizce, Türk Gıda </a:t>
          </a:r>
          <a:r>
            <a:rPr lang="tr-TR" dirty="0" err="1"/>
            <a:t>Kodeksi'ne</a:t>
          </a:r>
          <a:r>
            <a:rPr lang="tr-TR" dirty="0"/>
            <a:t> uygunluk sorunu</a:t>
          </a:r>
        </a:p>
      </dgm:t>
    </dgm:pt>
    <dgm:pt modelId="{23CAAE32-FC00-4C8B-A1E8-D238E90EAF57}" type="parTrans" cxnId="{FF281559-1F11-4E53-9348-1F775ABD41B1}">
      <dgm:prSet/>
      <dgm:spPr/>
      <dgm:t>
        <a:bodyPr/>
        <a:lstStyle/>
        <a:p>
          <a:endParaRPr lang="tr-TR"/>
        </a:p>
      </dgm:t>
    </dgm:pt>
    <dgm:pt modelId="{88D24ECB-B473-41FE-8231-87225196DBAF}" type="sibTrans" cxnId="{FF281559-1F11-4E53-9348-1F775ABD41B1}">
      <dgm:prSet/>
      <dgm:spPr/>
      <dgm:t>
        <a:bodyPr/>
        <a:lstStyle/>
        <a:p>
          <a:endParaRPr lang="tr-TR"/>
        </a:p>
      </dgm:t>
    </dgm:pt>
    <dgm:pt modelId="{29C80E7B-2ED4-4BAA-B797-E358CF84E929}">
      <dgm:prSet phldrT="[Metin]"/>
      <dgm:spPr/>
      <dgm:t>
        <a:bodyPr/>
        <a:lstStyle/>
        <a:p>
          <a:r>
            <a:rPr lang="tr-TR" dirty="0"/>
            <a:t>Veri setinin hazırlanması</a:t>
          </a:r>
        </a:p>
      </dgm:t>
    </dgm:pt>
    <dgm:pt modelId="{B3B0CFEB-EBA6-447F-899E-15778F3851A3}" type="parTrans" cxnId="{CCA52FDA-B924-4B4B-AC1C-2D43A6541ADD}">
      <dgm:prSet/>
      <dgm:spPr/>
      <dgm:t>
        <a:bodyPr/>
        <a:lstStyle/>
        <a:p>
          <a:endParaRPr lang="tr-TR"/>
        </a:p>
      </dgm:t>
    </dgm:pt>
    <dgm:pt modelId="{69ED99A4-C781-457D-A43A-141E34D04688}" type="sibTrans" cxnId="{CCA52FDA-B924-4B4B-AC1C-2D43A6541ADD}">
      <dgm:prSet/>
      <dgm:spPr/>
      <dgm:t>
        <a:bodyPr/>
        <a:lstStyle/>
        <a:p>
          <a:endParaRPr lang="tr-TR"/>
        </a:p>
      </dgm:t>
    </dgm:pt>
    <dgm:pt modelId="{19AFADB1-A85F-4476-A936-C514DF44D1C3}">
      <dgm:prSet phldrT="[Metin]"/>
      <dgm:spPr/>
      <dgm:t>
        <a:bodyPr/>
        <a:lstStyle/>
        <a:p>
          <a:r>
            <a:rPr lang="tr-TR" dirty="0"/>
            <a:t>Veriler derlenerek MS Excel ortamında hazırlanmıştır.</a:t>
          </a:r>
        </a:p>
      </dgm:t>
    </dgm:pt>
    <dgm:pt modelId="{A2ECA691-338B-4B90-BC48-86350C6AAEA8}" type="parTrans" cxnId="{D2350DB6-7281-4282-A360-227F1717374E}">
      <dgm:prSet/>
      <dgm:spPr/>
      <dgm:t>
        <a:bodyPr/>
        <a:lstStyle/>
        <a:p>
          <a:endParaRPr lang="tr-TR"/>
        </a:p>
      </dgm:t>
    </dgm:pt>
    <dgm:pt modelId="{79A0CC10-F550-41BE-957E-5B56AD585AD9}" type="sibTrans" cxnId="{D2350DB6-7281-4282-A360-227F1717374E}">
      <dgm:prSet/>
      <dgm:spPr/>
      <dgm:t>
        <a:bodyPr/>
        <a:lstStyle/>
        <a:p>
          <a:endParaRPr lang="tr-TR"/>
        </a:p>
      </dgm:t>
    </dgm:pt>
    <dgm:pt modelId="{4288D7C8-9ECE-478A-A4C2-B9537256FF99}">
      <dgm:prSet phldrT="[Metin]"/>
      <dgm:spPr/>
      <dgm:t>
        <a:bodyPr/>
        <a:lstStyle/>
        <a:p>
          <a:r>
            <a:rPr lang="tr-TR" dirty="0"/>
            <a:t>MIT </a:t>
          </a:r>
          <a:r>
            <a:rPr lang="tr-TR" dirty="0" err="1"/>
            <a:t>App</a:t>
          </a:r>
          <a:r>
            <a:rPr lang="tr-TR" dirty="0"/>
            <a:t> </a:t>
          </a:r>
          <a:r>
            <a:rPr lang="tr-TR" dirty="0" err="1"/>
            <a:t>Inventor'da</a:t>
          </a:r>
          <a:r>
            <a:rPr lang="tr-TR" dirty="0"/>
            <a:t> veri işlemleri için </a:t>
          </a:r>
          <a:r>
            <a:rPr lang="tr-TR" dirty="0" err="1"/>
            <a:t>Firebase</a:t>
          </a:r>
          <a:r>
            <a:rPr lang="tr-TR" dirty="0"/>
            <a:t> ve Google </a:t>
          </a:r>
          <a:r>
            <a:rPr lang="tr-TR" dirty="0" err="1"/>
            <a:t>Sheets</a:t>
          </a:r>
          <a:r>
            <a:rPr lang="tr-TR" dirty="0"/>
            <a:t> ortamına aktarılmıştır.</a:t>
          </a:r>
        </a:p>
      </dgm:t>
    </dgm:pt>
    <dgm:pt modelId="{93254E32-9CE5-4B1D-B9BA-C92B7C8DF2E9}" type="parTrans" cxnId="{486B50A5-AD2D-41B3-8A4D-783F49175E07}">
      <dgm:prSet/>
      <dgm:spPr/>
      <dgm:t>
        <a:bodyPr/>
        <a:lstStyle/>
        <a:p>
          <a:endParaRPr lang="tr-TR"/>
        </a:p>
      </dgm:t>
    </dgm:pt>
    <dgm:pt modelId="{2E576298-F2EB-4923-9A85-8353C23AF542}" type="sibTrans" cxnId="{486B50A5-AD2D-41B3-8A4D-783F49175E07}">
      <dgm:prSet/>
      <dgm:spPr/>
      <dgm:t>
        <a:bodyPr/>
        <a:lstStyle/>
        <a:p>
          <a:endParaRPr lang="tr-TR"/>
        </a:p>
      </dgm:t>
    </dgm:pt>
    <dgm:pt modelId="{FBF172CE-3E3C-41AC-AF75-A5584B0805A8}">
      <dgm:prSet phldrT="[Metin]"/>
      <dgm:spPr/>
      <dgm:t>
        <a:bodyPr/>
        <a:lstStyle/>
        <a:p>
          <a:pPr>
            <a:buChar char="•"/>
          </a:pPr>
          <a:r>
            <a:rPr lang="tr-TR" dirty="0"/>
            <a:t>Google </a:t>
          </a:r>
          <a:r>
            <a:rPr lang="tr-TR" dirty="0" err="1"/>
            <a:t>Scholar'da</a:t>
          </a:r>
          <a:r>
            <a:rPr lang="tr-TR" dirty="0"/>
            <a:t> ilgili 40 makale bulundu.</a:t>
          </a:r>
        </a:p>
      </dgm:t>
    </dgm:pt>
    <dgm:pt modelId="{5FD7D2DB-0ED9-4F4C-8309-146FB761F550}" type="parTrans" cxnId="{D38C1E49-C785-4397-A5B5-00CB6014D31C}">
      <dgm:prSet/>
      <dgm:spPr/>
      <dgm:t>
        <a:bodyPr/>
        <a:lstStyle/>
        <a:p>
          <a:endParaRPr lang="tr-TR"/>
        </a:p>
      </dgm:t>
    </dgm:pt>
    <dgm:pt modelId="{D66CD1EC-8FA5-4E04-A792-00607FE800C7}" type="sibTrans" cxnId="{D38C1E49-C785-4397-A5B5-00CB6014D31C}">
      <dgm:prSet/>
      <dgm:spPr/>
      <dgm:t>
        <a:bodyPr/>
        <a:lstStyle/>
        <a:p>
          <a:endParaRPr lang="tr-TR"/>
        </a:p>
      </dgm:t>
    </dgm:pt>
    <dgm:pt modelId="{2746344F-E79B-4284-95CB-07C764A10B8F}">
      <dgm:prSet phldrT="[Metin]"/>
      <dgm:spPr/>
      <dgm:t>
        <a:bodyPr/>
        <a:lstStyle/>
        <a:p>
          <a:r>
            <a:rPr lang="tr-TR" dirty="0"/>
            <a:t>Verilerde yer alan karakterler düzenlenerek .</a:t>
          </a:r>
          <a:r>
            <a:rPr lang="tr-TR" dirty="0" err="1"/>
            <a:t>csv</a:t>
          </a:r>
          <a:r>
            <a:rPr lang="tr-TR" dirty="0"/>
            <a:t> formatına uygun hale getirilmiştir.</a:t>
          </a:r>
        </a:p>
      </dgm:t>
    </dgm:pt>
    <dgm:pt modelId="{A789738A-1E68-4FA1-8007-B5D366EFA523}" type="parTrans" cxnId="{E6F1C85C-7AAC-4AB7-9141-7A0C1D8CA5D0}">
      <dgm:prSet/>
      <dgm:spPr/>
      <dgm:t>
        <a:bodyPr/>
        <a:lstStyle/>
        <a:p>
          <a:endParaRPr lang="tr-TR"/>
        </a:p>
      </dgm:t>
    </dgm:pt>
    <dgm:pt modelId="{8027B9EB-0638-4F8F-B149-B338A2091E6D}" type="sibTrans" cxnId="{E6F1C85C-7AAC-4AB7-9141-7A0C1D8CA5D0}">
      <dgm:prSet/>
      <dgm:spPr/>
      <dgm:t>
        <a:bodyPr/>
        <a:lstStyle/>
        <a:p>
          <a:endParaRPr lang="tr-TR"/>
        </a:p>
      </dgm:t>
    </dgm:pt>
    <dgm:pt modelId="{A249AC1F-7639-4A9D-A5D6-C8E82A804875}" type="pres">
      <dgm:prSet presAssocID="{8E7685EF-9061-4F53-A20D-BED26A21A0AF}" presName="Name0" presStyleCnt="0">
        <dgm:presLayoutVars>
          <dgm:dir/>
          <dgm:animLvl val="lvl"/>
          <dgm:resizeHandles val="exact"/>
        </dgm:presLayoutVars>
      </dgm:prSet>
      <dgm:spPr/>
    </dgm:pt>
    <dgm:pt modelId="{FD8CD709-A393-4584-8226-2F3BE32F9526}" type="pres">
      <dgm:prSet presAssocID="{6F404A48-136C-4B04-B224-A4105CD67D0E}" presName="composite" presStyleCnt="0"/>
      <dgm:spPr/>
    </dgm:pt>
    <dgm:pt modelId="{F9DEE189-70C4-413B-861A-BC680CC5BF25}" type="pres">
      <dgm:prSet presAssocID="{6F404A48-136C-4B04-B224-A4105CD67D0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E25B5DA-BB39-4430-A888-1B9F7D49E1B6}" type="pres">
      <dgm:prSet presAssocID="{6F404A48-136C-4B04-B224-A4105CD67D0E}" presName="desTx" presStyleLbl="alignAccFollowNode1" presStyleIdx="0" presStyleCnt="4">
        <dgm:presLayoutVars>
          <dgm:bulletEnabled val="1"/>
        </dgm:presLayoutVars>
      </dgm:prSet>
      <dgm:spPr>
        <a:noFill/>
        <a:ln>
          <a:noFill/>
        </a:ln>
      </dgm:spPr>
    </dgm:pt>
    <dgm:pt modelId="{0E95FD16-8404-41C5-B3C3-F9302C49073F}" type="pres">
      <dgm:prSet presAssocID="{7BA379AA-8593-405D-B0FF-8332623567D3}" presName="space" presStyleCnt="0"/>
      <dgm:spPr/>
    </dgm:pt>
    <dgm:pt modelId="{B05A2934-D747-46A2-ADFB-5EBD8662BC8C}" type="pres">
      <dgm:prSet presAssocID="{B83EA63F-7ABB-4837-8EE3-A0BA40FBF1FF}" presName="composite" presStyleCnt="0"/>
      <dgm:spPr/>
    </dgm:pt>
    <dgm:pt modelId="{B43FD376-E5AF-4744-AC17-216B169F53F0}" type="pres">
      <dgm:prSet presAssocID="{B83EA63F-7ABB-4837-8EE3-A0BA40FBF1F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FA1CBE3-1E42-47B9-8BB5-4E9B46ABAC12}" type="pres">
      <dgm:prSet presAssocID="{B83EA63F-7ABB-4837-8EE3-A0BA40FBF1FF}" presName="desTx" presStyleLbl="alignAccFollowNode1" presStyleIdx="1" presStyleCnt="4">
        <dgm:presLayoutVars>
          <dgm:bulletEnabled val="1"/>
        </dgm:presLayoutVars>
      </dgm:prSet>
      <dgm:spPr/>
    </dgm:pt>
    <dgm:pt modelId="{5296FA47-185A-45AD-8675-1AC19D265849}" type="pres">
      <dgm:prSet presAssocID="{D3DB8972-FEAC-4E52-BA84-37885FE29D35}" presName="space" presStyleCnt="0"/>
      <dgm:spPr/>
    </dgm:pt>
    <dgm:pt modelId="{2D45787A-F690-411B-9FC8-E0E0D0C273F7}" type="pres">
      <dgm:prSet presAssocID="{85E37DA8-B52B-4A8C-ACB3-4C3703E047E5}" presName="composite" presStyleCnt="0"/>
      <dgm:spPr/>
    </dgm:pt>
    <dgm:pt modelId="{E3302BBD-2C12-4F11-AD2E-55272320C3A6}" type="pres">
      <dgm:prSet presAssocID="{85E37DA8-B52B-4A8C-ACB3-4C3703E047E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6C006E8-C8B3-4311-BFC7-74246B3353BF}" type="pres">
      <dgm:prSet presAssocID="{85E37DA8-B52B-4A8C-ACB3-4C3703E047E5}" presName="desTx" presStyleLbl="alignAccFollowNode1" presStyleIdx="2" presStyleCnt="4">
        <dgm:presLayoutVars>
          <dgm:bulletEnabled val="1"/>
        </dgm:presLayoutVars>
      </dgm:prSet>
      <dgm:spPr/>
    </dgm:pt>
    <dgm:pt modelId="{27CB65D0-4DEA-4E8B-B439-40D5BC8D9228}" type="pres">
      <dgm:prSet presAssocID="{1FF83B71-82ED-4A73-96FB-548C4CDB246D}" presName="space" presStyleCnt="0"/>
      <dgm:spPr/>
    </dgm:pt>
    <dgm:pt modelId="{C41C1A54-2BD4-401A-9C0A-5DCBE1274CB0}" type="pres">
      <dgm:prSet presAssocID="{29C80E7B-2ED4-4BAA-B797-E358CF84E929}" presName="composite" presStyleCnt="0"/>
      <dgm:spPr/>
    </dgm:pt>
    <dgm:pt modelId="{4F7D7B19-7F43-4CD8-A409-EAB967681D30}" type="pres">
      <dgm:prSet presAssocID="{29C80E7B-2ED4-4BAA-B797-E358CF84E92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11EDAAB-DFA6-4EC9-B735-2D3B61CE2EA5}" type="pres">
      <dgm:prSet presAssocID="{29C80E7B-2ED4-4BAA-B797-E358CF84E92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794FC0C-A0C1-4006-BBDA-B30640821841}" srcId="{8E7685EF-9061-4F53-A20D-BED26A21A0AF}" destId="{6F404A48-136C-4B04-B224-A4105CD67D0E}" srcOrd="0" destOrd="0" parTransId="{FDC7BDD1-7A35-4D35-A8AB-20C9FAF85064}" sibTransId="{7BA379AA-8593-405D-B0FF-8332623567D3}"/>
    <dgm:cxn modelId="{8DF98A20-7478-4EB1-897A-DB7157311D13}" type="presOf" srcId="{01AC3D95-468B-4CF8-B45B-AAD6522E6556}" destId="{0FA1CBE3-1E42-47B9-8BB5-4E9B46ABAC12}" srcOrd="0" destOrd="0" presId="urn:microsoft.com/office/officeart/2005/8/layout/hList1"/>
    <dgm:cxn modelId="{4FF9AA22-0710-456F-BD00-E733138D679E}" type="presOf" srcId="{6F404A48-136C-4B04-B224-A4105CD67D0E}" destId="{F9DEE189-70C4-413B-861A-BC680CC5BF25}" srcOrd="0" destOrd="0" presId="urn:microsoft.com/office/officeart/2005/8/layout/hList1"/>
    <dgm:cxn modelId="{21F4E23D-7506-426A-925E-E33A5626BF5F}" srcId="{8E7685EF-9061-4F53-A20D-BED26A21A0AF}" destId="{B83EA63F-7ABB-4837-8EE3-A0BA40FBF1FF}" srcOrd="1" destOrd="0" parTransId="{2DA7C30E-39F3-43BC-8357-FC4C2F3FF514}" sibTransId="{D3DB8972-FEAC-4E52-BA84-37885FE29D35}"/>
    <dgm:cxn modelId="{7C46C840-747D-4AE5-A6DA-2AF45B5C05B7}" srcId="{85E37DA8-B52B-4A8C-ACB3-4C3703E047E5}" destId="{EA95BAA6-DC4A-491B-A6AE-BCA5760A7AFF}" srcOrd="1" destOrd="0" parTransId="{4A8D0BD5-E9A4-4DC8-A5A9-518CE6D9DAB8}" sibTransId="{82F74373-523A-40CC-AE55-DC3639A7F29B}"/>
    <dgm:cxn modelId="{E6F1C85C-7AAC-4AB7-9141-7A0C1D8CA5D0}" srcId="{29C80E7B-2ED4-4BAA-B797-E358CF84E929}" destId="{2746344F-E79B-4284-95CB-07C764A10B8F}" srcOrd="1" destOrd="0" parTransId="{A789738A-1E68-4FA1-8007-B5D366EFA523}" sibTransId="{8027B9EB-0638-4F8F-B149-B338A2091E6D}"/>
    <dgm:cxn modelId="{D38C1E49-C785-4397-A5B5-00CB6014D31C}" srcId="{B83EA63F-7ABB-4837-8EE3-A0BA40FBF1FF}" destId="{FBF172CE-3E3C-41AC-AF75-A5584B0805A8}" srcOrd="2" destOrd="0" parTransId="{5FD7D2DB-0ED9-4F4C-8309-146FB761F550}" sibTransId="{D66CD1EC-8FA5-4E04-A792-00607FE800C7}"/>
    <dgm:cxn modelId="{29B75578-3E5F-4272-81F6-F29EC1DBB9D1}" type="presOf" srcId="{EA95BAA6-DC4A-491B-A6AE-BCA5760A7AFF}" destId="{46C006E8-C8B3-4311-BFC7-74246B3353BF}" srcOrd="0" destOrd="1" presId="urn:microsoft.com/office/officeart/2005/8/layout/hList1"/>
    <dgm:cxn modelId="{FF281559-1F11-4E53-9348-1F775ABD41B1}" srcId="{B83EA63F-7ABB-4837-8EE3-A0BA40FBF1FF}" destId="{C17914B9-B6C5-4580-BAF1-66D52155277E}" srcOrd="1" destOrd="0" parTransId="{23CAAE32-FC00-4C8B-A1E8-D238E90EAF57}" sibTransId="{88D24ECB-B473-41FE-8231-87225196DBAF}"/>
    <dgm:cxn modelId="{6D770187-3035-4934-8A32-544B96776DC4}" type="presOf" srcId="{FBF172CE-3E3C-41AC-AF75-A5584B0805A8}" destId="{0FA1CBE3-1E42-47B9-8BB5-4E9B46ABAC12}" srcOrd="0" destOrd="2" presId="urn:microsoft.com/office/officeart/2005/8/layout/hList1"/>
    <dgm:cxn modelId="{95060C91-E25F-46BD-B73E-57593442DDFA}" type="presOf" srcId="{2A30F0DE-5A5D-4117-8171-2BF6130AC9CB}" destId="{46C006E8-C8B3-4311-BFC7-74246B3353BF}" srcOrd="0" destOrd="0" presId="urn:microsoft.com/office/officeart/2005/8/layout/hList1"/>
    <dgm:cxn modelId="{48F2F89E-180C-4A30-B13D-26E6B78246C2}" type="presOf" srcId="{8E7685EF-9061-4F53-A20D-BED26A21A0AF}" destId="{A249AC1F-7639-4A9D-A5D6-C8E82A804875}" srcOrd="0" destOrd="0" presId="urn:microsoft.com/office/officeart/2005/8/layout/hList1"/>
    <dgm:cxn modelId="{486B50A5-AD2D-41B3-8A4D-783F49175E07}" srcId="{29C80E7B-2ED4-4BAA-B797-E358CF84E929}" destId="{4288D7C8-9ECE-478A-A4C2-B9537256FF99}" srcOrd="2" destOrd="0" parTransId="{93254E32-9CE5-4B1D-B9BA-C92B7C8DF2E9}" sibTransId="{2E576298-F2EB-4923-9A85-8353C23AF542}"/>
    <dgm:cxn modelId="{14C174A9-0106-4CA4-9AFD-20F99F9BDC48}" type="presOf" srcId="{B83EA63F-7ABB-4837-8EE3-A0BA40FBF1FF}" destId="{B43FD376-E5AF-4744-AC17-216B169F53F0}" srcOrd="0" destOrd="0" presId="urn:microsoft.com/office/officeart/2005/8/layout/hList1"/>
    <dgm:cxn modelId="{EB4AF7AE-7143-4CF5-8725-820BA4F68B4A}" type="presOf" srcId="{85E37DA8-B52B-4A8C-ACB3-4C3703E047E5}" destId="{E3302BBD-2C12-4F11-AD2E-55272320C3A6}" srcOrd="0" destOrd="0" presId="urn:microsoft.com/office/officeart/2005/8/layout/hList1"/>
    <dgm:cxn modelId="{D2350DB6-7281-4282-A360-227F1717374E}" srcId="{29C80E7B-2ED4-4BAA-B797-E358CF84E929}" destId="{19AFADB1-A85F-4476-A936-C514DF44D1C3}" srcOrd="0" destOrd="0" parTransId="{A2ECA691-338B-4B90-BC48-86350C6AAEA8}" sibTransId="{79A0CC10-F550-41BE-957E-5B56AD585AD9}"/>
    <dgm:cxn modelId="{A8ACFFBF-B37F-4AA6-876A-B8518154B97E}" srcId="{85E37DA8-B52B-4A8C-ACB3-4C3703E047E5}" destId="{2A30F0DE-5A5D-4117-8171-2BF6130AC9CB}" srcOrd="0" destOrd="0" parTransId="{8121DC73-393F-43A3-A367-C7E2251722E4}" sibTransId="{828641CB-2CCC-4E04-A41D-EB11BA2ED1F2}"/>
    <dgm:cxn modelId="{D0F51FC3-F6FE-42B1-A45A-5CFDB8CAB21D}" type="presOf" srcId="{29C80E7B-2ED4-4BAA-B797-E358CF84E929}" destId="{4F7D7B19-7F43-4CD8-A409-EAB967681D30}" srcOrd="0" destOrd="0" presId="urn:microsoft.com/office/officeart/2005/8/layout/hList1"/>
    <dgm:cxn modelId="{007408D4-D6CD-456E-BBEB-25764F1D6D86}" srcId="{B83EA63F-7ABB-4837-8EE3-A0BA40FBF1FF}" destId="{01AC3D95-468B-4CF8-B45B-AAD6522E6556}" srcOrd="0" destOrd="0" parTransId="{37926B2A-6079-4189-8876-5E0D9E2FC514}" sibTransId="{CF7F1FC3-52A6-4DA0-99D5-AC0E2D63227D}"/>
    <dgm:cxn modelId="{CCA52FDA-B924-4B4B-AC1C-2D43A6541ADD}" srcId="{8E7685EF-9061-4F53-A20D-BED26A21A0AF}" destId="{29C80E7B-2ED4-4BAA-B797-E358CF84E929}" srcOrd="3" destOrd="0" parTransId="{B3B0CFEB-EBA6-447F-899E-15778F3851A3}" sibTransId="{69ED99A4-C781-457D-A43A-141E34D04688}"/>
    <dgm:cxn modelId="{8526F4E2-8493-484C-BE4A-B5C9CFBFDEF7}" srcId="{8E7685EF-9061-4F53-A20D-BED26A21A0AF}" destId="{85E37DA8-B52B-4A8C-ACB3-4C3703E047E5}" srcOrd="2" destOrd="0" parTransId="{D7E64BA4-A7A2-4639-8687-233D06887B44}" sibTransId="{1FF83B71-82ED-4A73-96FB-548C4CDB246D}"/>
    <dgm:cxn modelId="{040481E3-CE00-4525-9333-2DFFB1F5C285}" type="presOf" srcId="{2746344F-E79B-4284-95CB-07C764A10B8F}" destId="{B11EDAAB-DFA6-4EC9-B735-2D3B61CE2EA5}" srcOrd="0" destOrd="1" presId="urn:microsoft.com/office/officeart/2005/8/layout/hList1"/>
    <dgm:cxn modelId="{2B4DC0E3-041D-4B23-9B9A-8713060711CB}" type="presOf" srcId="{C17914B9-B6C5-4580-BAF1-66D52155277E}" destId="{0FA1CBE3-1E42-47B9-8BB5-4E9B46ABAC12}" srcOrd="0" destOrd="1" presId="urn:microsoft.com/office/officeart/2005/8/layout/hList1"/>
    <dgm:cxn modelId="{5A54BCE5-B505-4003-BC77-01680441CF97}" type="presOf" srcId="{4288D7C8-9ECE-478A-A4C2-B9537256FF99}" destId="{B11EDAAB-DFA6-4EC9-B735-2D3B61CE2EA5}" srcOrd="0" destOrd="2" presId="urn:microsoft.com/office/officeart/2005/8/layout/hList1"/>
    <dgm:cxn modelId="{8BEA43E7-8FE8-49E8-8C6E-0CB3BF1EF468}" type="presOf" srcId="{19AFADB1-A85F-4476-A936-C514DF44D1C3}" destId="{B11EDAAB-DFA6-4EC9-B735-2D3B61CE2EA5}" srcOrd="0" destOrd="0" presId="urn:microsoft.com/office/officeart/2005/8/layout/hList1"/>
    <dgm:cxn modelId="{90EB1675-EEBF-4378-8F45-56BBC3A9566A}" type="presParOf" srcId="{A249AC1F-7639-4A9D-A5D6-C8E82A804875}" destId="{FD8CD709-A393-4584-8226-2F3BE32F9526}" srcOrd="0" destOrd="0" presId="urn:microsoft.com/office/officeart/2005/8/layout/hList1"/>
    <dgm:cxn modelId="{0571FE24-DF30-41FD-A931-74757AA627A5}" type="presParOf" srcId="{FD8CD709-A393-4584-8226-2F3BE32F9526}" destId="{F9DEE189-70C4-413B-861A-BC680CC5BF25}" srcOrd="0" destOrd="0" presId="urn:microsoft.com/office/officeart/2005/8/layout/hList1"/>
    <dgm:cxn modelId="{00350924-5AB1-4E4C-9434-8089B5D1C705}" type="presParOf" srcId="{FD8CD709-A393-4584-8226-2F3BE32F9526}" destId="{1E25B5DA-BB39-4430-A888-1B9F7D49E1B6}" srcOrd="1" destOrd="0" presId="urn:microsoft.com/office/officeart/2005/8/layout/hList1"/>
    <dgm:cxn modelId="{3BF3101E-220D-453D-BA46-A079101F6D26}" type="presParOf" srcId="{A249AC1F-7639-4A9D-A5D6-C8E82A804875}" destId="{0E95FD16-8404-41C5-B3C3-F9302C49073F}" srcOrd="1" destOrd="0" presId="urn:microsoft.com/office/officeart/2005/8/layout/hList1"/>
    <dgm:cxn modelId="{36DE0E5B-F0C8-4871-B28E-F64A471E4445}" type="presParOf" srcId="{A249AC1F-7639-4A9D-A5D6-C8E82A804875}" destId="{B05A2934-D747-46A2-ADFB-5EBD8662BC8C}" srcOrd="2" destOrd="0" presId="urn:microsoft.com/office/officeart/2005/8/layout/hList1"/>
    <dgm:cxn modelId="{11DDE718-FB18-49E8-9534-D6606ED763B0}" type="presParOf" srcId="{B05A2934-D747-46A2-ADFB-5EBD8662BC8C}" destId="{B43FD376-E5AF-4744-AC17-216B169F53F0}" srcOrd="0" destOrd="0" presId="urn:microsoft.com/office/officeart/2005/8/layout/hList1"/>
    <dgm:cxn modelId="{3B41B053-666B-438F-8788-877F7B7348CB}" type="presParOf" srcId="{B05A2934-D747-46A2-ADFB-5EBD8662BC8C}" destId="{0FA1CBE3-1E42-47B9-8BB5-4E9B46ABAC12}" srcOrd="1" destOrd="0" presId="urn:microsoft.com/office/officeart/2005/8/layout/hList1"/>
    <dgm:cxn modelId="{A8612C62-7722-4414-82FE-55C365492907}" type="presParOf" srcId="{A249AC1F-7639-4A9D-A5D6-C8E82A804875}" destId="{5296FA47-185A-45AD-8675-1AC19D265849}" srcOrd="3" destOrd="0" presId="urn:microsoft.com/office/officeart/2005/8/layout/hList1"/>
    <dgm:cxn modelId="{1ECAAB34-5551-43A5-8F58-709111840E2D}" type="presParOf" srcId="{A249AC1F-7639-4A9D-A5D6-C8E82A804875}" destId="{2D45787A-F690-411B-9FC8-E0E0D0C273F7}" srcOrd="4" destOrd="0" presId="urn:microsoft.com/office/officeart/2005/8/layout/hList1"/>
    <dgm:cxn modelId="{B75BB100-11BB-4457-8616-2C9A822A8F61}" type="presParOf" srcId="{2D45787A-F690-411B-9FC8-E0E0D0C273F7}" destId="{E3302BBD-2C12-4F11-AD2E-55272320C3A6}" srcOrd="0" destOrd="0" presId="urn:microsoft.com/office/officeart/2005/8/layout/hList1"/>
    <dgm:cxn modelId="{EBC9062C-FD74-4039-9419-0D9D9BC0231C}" type="presParOf" srcId="{2D45787A-F690-411B-9FC8-E0E0D0C273F7}" destId="{46C006E8-C8B3-4311-BFC7-74246B3353BF}" srcOrd="1" destOrd="0" presId="urn:microsoft.com/office/officeart/2005/8/layout/hList1"/>
    <dgm:cxn modelId="{E3879BEC-6523-4EA4-B98E-6E46C3C6C3A0}" type="presParOf" srcId="{A249AC1F-7639-4A9D-A5D6-C8E82A804875}" destId="{27CB65D0-4DEA-4E8B-B439-40D5BC8D9228}" srcOrd="5" destOrd="0" presId="urn:microsoft.com/office/officeart/2005/8/layout/hList1"/>
    <dgm:cxn modelId="{AE699D91-7FC5-4C58-8ED5-483BB566B6ED}" type="presParOf" srcId="{A249AC1F-7639-4A9D-A5D6-C8E82A804875}" destId="{C41C1A54-2BD4-401A-9C0A-5DCBE1274CB0}" srcOrd="6" destOrd="0" presId="urn:microsoft.com/office/officeart/2005/8/layout/hList1"/>
    <dgm:cxn modelId="{55AFB53E-D892-410D-9724-D34819E47316}" type="presParOf" srcId="{C41C1A54-2BD4-401A-9C0A-5DCBE1274CB0}" destId="{4F7D7B19-7F43-4CD8-A409-EAB967681D30}" srcOrd="0" destOrd="0" presId="urn:microsoft.com/office/officeart/2005/8/layout/hList1"/>
    <dgm:cxn modelId="{954645E5-F069-4DB0-BF42-27392570DDCF}" type="presParOf" srcId="{C41C1A54-2BD4-401A-9C0A-5DCBE1274CB0}" destId="{B11EDAAB-DFA6-4EC9-B735-2D3B61CE2E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5A9C3-7918-4EF1-B7C2-9EB3C61F0203}">
      <dsp:nvSpPr>
        <dsp:cNvPr id="0" name=""/>
        <dsp:cNvSpPr/>
      </dsp:nvSpPr>
      <dsp:spPr>
        <a:xfrm rot="16200000">
          <a:off x="2252345" y="-2252345"/>
          <a:ext cx="3229610" cy="7734301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1" kern="1200" dirty="0"/>
            <a:t>DANIŞMAN: </a:t>
          </a:r>
          <a:r>
            <a:rPr lang="tr-TR" sz="2800" kern="1200" dirty="0"/>
            <a:t>TUĞBA ÇIRDAKLI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Fen Bilimleri Öğretmeni</a:t>
          </a:r>
        </a:p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u="sng" kern="1200" dirty="0"/>
            <a:t>Rol:</a:t>
          </a:r>
          <a:r>
            <a:rPr lang="tr-TR" sz="2800" u="none" kern="1200" dirty="0"/>
            <a:t> Proje yöneticisi</a:t>
          </a:r>
        </a:p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u="sng" kern="1200" dirty="0"/>
            <a:t>Katkı:</a:t>
          </a:r>
          <a:r>
            <a:rPr lang="tr-TR" sz="2800" kern="1200" dirty="0"/>
            <a:t> Veri seti oluşturma, veri tabanı bağlantılarını sağlama, çeşitli teknik destek.</a:t>
          </a:r>
        </a:p>
      </dsp:txBody>
      <dsp:txXfrm rot="5400000">
        <a:off x="-1" y="1"/>
        <a:ext cx="7734301" cy="2422207"/>
      </dsp:txXfrm>
    </dsp:sp>
    <dsp:sp modelId="{01DC16AE-F376-4698-8A32-B4640B2D0FFF}">
      <dsp:nvSpPr>
        <dsp:cNvPr id="0" name=""/>
        <dsp:cNvSpPr/>
      </dsp:nvSpPr>
      <dsp:spPr>
        <a:xfrm>
          <a:off x="7734301" y="0"/>
          <a:ext cx="7734301" cy="322961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1" kern="1200" dirty="0"/>
            <a:t>TAKIM KAPTANI: </a:t>
          </a:r>
          <a:r>
            <a:rPr lang="tr-TR" sz="2800" kern="1200" dirty="0"/>
            <a:t>CEREN İPEK GÜZELBABA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6. Sınıf</a:t>
          </a:r>
        </a:p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u="sng" kern="1200" dirty="0"/>
            <a:t>Rol:</a:t>
          </a:r>
          <a:r>
            <a:rPr lang="tr-TR" sz="2800" u="none" kern="1200" dirty="0"/>
            <a:t> Yazılım geliştirici</a:t>
          </a:r>
        </a:p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u="sng" kern="1200" dirty="0"/>
            <a:t>Katkı:</a:t>
          </a:r>
          <a:r>
            <a:rPr lang="tr-TR" sz="2800" kern="1200" dirty="0"/>
            <a:t> Görüntü işleme, analiz ve listeleme işlemleri, eklentiler</a:t>
          </a:r>
        </a:p>
      </dsp:txBody>
      <dsp:txXfrm>
        <a:off x="7734301" y="0"/>
        <a:ext cx="7734301" cy="2422207"/>
      </dsp:txXfrm>
    </dsp:sp>
    <dsp:sp modelId="{E9AD3D21-1E4B-49D6-AE4C-14E53BB624A2}">
      <dsp:nvSpPr>
        <dsp:cNvPr id="0" name=""/>
        <dsp:cNvSpPr/>
      </dsp:nvSpPr>
      <dsp:spPr>
        <a:xfrm rot="10800000">
          <a:off x="0" y="3229610"/>
          <a:ext cx="7734301" cy="322961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1" kern="1200" dirty="0"/>
            <a:t>ÜYE: </a:t>
          </a:r>
          <a:r>
            <a:rPr lang="tr-TR" sz="2800" kern="1200" dirty="0"/>
            <a:t>EREN AYAN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6. Sınıf</a:t>
          </a:r>
        </a:p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u="sng" kern="1200" dirty="0"/>
            <a:t>Rol:</a:t>
          </a:r>
          <a:r>
            <a:rPr lang="tr-TR" sz="2800" u="none" kern="1200" dirty="0"/>
            <a:t> Yazılım geliştirici</a:t>
          </a:r>
          <a:endParaRPr lang="tr-TR" sz="2800" kern="1200" dirty="0"/>
        </a:p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u="sng" kern="1200" dirty="0"/>
            <a:t>Katkı:</a:t>
          </a:r>
          <a:r>
            <a:rPr lang="tr-TR" sz="2800" kern="1200" dirty="0"/>
            <a:t> Kullanıcı girişleri, kayıt kontrolleri, eklentiler</a:t>
          </a:r>
        </a:p>
      </dsp:txBody>
      <dsp:txXfrm rot="10800000">
        <a:off x="0" y="4037012"/>
        <a:ext cx="7734301" cy="2422207"/>
      </dsp:txXfrm>
    </dsp:sp>
    <dsp:sp modelId="{A2C963B7-0CDA-43F3-A1D9-2A7BA0C657E7}">
      <dsp:nvSpPr>
        <dsp:cNvPr id="0" name=""/>
        <dsp:cNvSpPr/>
      </dsp:nvSpPr>
      <dsp:spPr>
        <a:xfrm rot="5400000">
          <a:off x="9986646" y="977264"/>
          <a:ext cx="3229610" cy="7734301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1" kern="1200" dirty="0"/>
            <a:t>ÜYE: </a:t>
          </a:r>
          <a:r>
            <a:rPr lang="tr-TR" sz="2800" kern="1200" dirty="0"/>
            <a:t>EMİR YOLDAŞ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6. Sınıf</a:t>
          </a:r>
        </a:p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u="sng" kern="1200" dirty="0"/>
            <a:t>Rol:</a:t>
          </a:r>
          <a:r>
            <a:rPr lang="tr-TR" sz="2800" u="none" kern="1200" dirty="0"/>
            <a:t> Analist/Çözümleyici, Test</a:t>
          </a:r>
        </a:p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u="sng" kern="1200" dirty="0"/>
            <a:t>Katkı:</a:t>
          </a:r>
          <a:r>
            <a:rPr lang="tr-TR" sz="2800" kern="1200" dirty="0"/>
            <a:t> Görsel tasarım, gereksinimler, anasayfa işlemleri</a:t>
          </a:r>
        </a:p>
      </dsp:txBody>
      <dsp:txXfrm rot="-5400000">
        <a:off x="7734300" y="4037012"/>
        <a:ext cx="7734301" cy="2422207"/>
      </dsp:txXfrm>
    </dsp:sp>
    <dsp:sp modelId="{81AB29D5-7E47-467E-9878-C7C57F31BC0F}">
      <dsp:nvSpPr>
        <dsp:cNvPr id="0" name=""/>
        <dsp:cNvSpPr/>
      </dsp:nvSpPr>
      <dsp:spPr>
        <a:xfrm>
          <a:off x="6134089" y="2799668"/>
          <a:ext cx="3200422" cy="859883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b="1" kern="1200" dirty="0"/>
            <a:t>CEE TEAMS</a:t>
          </a:r>
        </a:p>
      </dsp:txBody>
      <dsp:txXfrm>
        <a:off x="6176065" y="2841644"/>
        <a:ext cx="3116470" cy="775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EE189-70C4-413B-861A-BC680CC5BF25}">
      <dsp:nvSpPr>
        <dsp:cNvPr id="0" name=""/>
        <dsp:cNvSpPr/>
      </dsp:nvSpPr>
      <dsp:spPr>
        <a:xfrm>
          <a:off x="6474" y="644028"/>
          <a:ext cx="3893269" cy="13623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 dirty="0"/>
            <a:t>Konunun belirlenmesi, arama etiketlerinin oluşturulması</a:t>
          </a:r>
        </a:p>
      </dsp:txBody>
      <dsp:txXfrm>
        <a:off x="6474" y="644028"/>
        <a:ext cx="3893269" cy="1362380"/>
      </dsp:txXfrm>
    </dsp:sp>
    <dsp:sp modelId="{1E25B5DA-BB39-4430-A888-1B9F7D49E1B6}">
      <dsp:nvSpPr>
        <dsp:cNvPr id="0" name=""/>
        <dsp:cNvSpPr/>
      </dsp:nvSpPr>
      <dsp:spPr>
        <a:xfrm>
          <a:off x="6474" y="2006409"/>
          <a:ext cx="3893269" cy="547756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FD376-E5AF-4744-AC17-216B169F53F0}">
      <dsp:nvSpPr>
        <dsp:cNvPr id="0" name=""/>
        <dsp:cNvSpPr/>
      </dsp:nvSpPr>
      <dsp:spPr>
        <a:xfrm>
          <a:off x="4444801" y="644028"/>
          <a:ext cx="3893269" cy="13623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 dirty="0"/>
            <a:t>Kanun, yönetmelik inceleme, </a:t>
          </a:r>
          <a:r>
            <a:rPr lang="tr-TR" sz="2700" kern="1200" dirty="0" err="1"/>
            <a:t>Kaggle</a:t>
          </a:r>
          <a:r>
            <a:rPr lang="tr-TR" sz="2700" kern="1200" dirty="0"/>
            <a:t> ve Google </a:t>
          </a:r>
          <a:r>
            <a:rPr lang="tr-TR" sz="2700" kern="1200" dirty="0" err="1"/>
            <a:t>Scholar</a:t>
          </a:r>
          <a:r>
            <a:rPr lang="tr-TR" sz="2700" kern="1200" dirty="0"/>
            <a:t> taraması</a:t>
          </a:r>
        </a:p>
      </dsp:txBody>
      <dsp:txXfrm>
        <a:off x="4444801" y="644028"/>
        <a:ext cx="3893269" cy="1362380"/>
      </dsp:txXfrm>
    </dsp:sp>
    <dsp:sp modelId="{0FA1CBE3-1E42-47B9-8BB5-4E9B46ABAC12}">
      <dsp:nvSpPr>
        <dsp:cNvPr id="0" name=""/>
        <dsp:cNvSpPr/>
      </dsp:nvSpPr>
      <dsp:spPr>
        <a:xfrm>
          <a:off x="4444801" y="2006409"/>
          <a:ext cx="3893269" cy="54775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700" kern="1200" dirty="0">
              <a:latin typeface="Calibri"/>
              <a:ea typeface="+mn-ea"/>
              <a:cs typeface="+mn-cs"/>
            </a:rPr>
            <a:t>Türk Gıda Kodeksi</a:t>
          </a:r>
          <a:endParaRPr lang="tr-T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700" kern="1200" dirty="0" err="1"/>
            <a:t>Kaggle'da</a:t>
          </a:r>
          <a:r>
            <a:rPr lang="tr-TR" sz="2700" kern="1200" dirty="0"/>
            <a:t> yer alan veri setleri İngilizce, Türk Gıda </a:t>
          </a:r>
          <a:r>
            <a:rPr lang="tr-TR" sz="2700" kern="1200" dirty="0" err="1"/>
            <a:t>Kodeksi'ne</a:t>
          </a:r>
          <a:r>
            <a:rPr lang="tr-TR" sz="2700" kern="1200" dirty="0"/>
            <a:t> uygunluk sorunu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700" kern="1200" dirty="0"/>
            <a:t>Google </a:t>
          </a:r>
          <a:r>
            <a:rPr lang="tr-TR" sz="2700" kern="1200" dirty="0" err="1"/>
            <a:t>Scholar'da</a:t>
          </a:r>
          <a:r>
            <a:rPr lang="tr-TR" sz="2700" kern="1200" dirty="0"/>
            <a:t> ilgili 40 makale bulundu.</a:t>
          </a:r>
        </a:p>
      </dsp:txBody>
      <dsp:txXfrm>
        <a:off x="4444801" y="2006409"/>
        <a:ext cx="3893269" cy="5477561"/>
      </dsp:txXfrm>
    </dsp:sp>
    <dsp:sp modelId="{E3302BBD-2C12-4F11-AD2E-55272320C3A6}">
      <dsp:nvSpPr>
        <dsp:cNvPr id="0" name=""/>
        <dsp:cNvSpPr/>
      </dsp:nvSpPr>
      <dsp:spPr>
        <a:xfrm>
          <a:off x="8883128" y="644028"/>
          <a:ext cx="3893269" cy="13623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 dirty="0"/>
            <a:t>Literatürün incelenmesi ve seçilmesi</a:t>
          </a:r>
        </a:p>
      </dsp:txBody>
      <dsp:txXfrm>
        <a:off x="8883128" y="644028"/>
        <a:ext cx="3893269" cy="1362380"/>
      </dsp:txXfrm>
    </dsp:sp>
    <dsp:sp modelId="{46C006E8-C8B3-4311-BFC7-74246B3353BF}">
      <dsp:nvSpPr>
        <dsp:cNvPr id="0" name=""/>
        <dsp:cNvSpPr/>
      </dsp:nvSpPr>
      <dsp:spPr>
        <a:xfrm>
          <a:off x="8883128" y="2006409"/>
          <a:ext cx="3893269" cy="54775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700" kern="1200" dirty="0">
              <a:latin typeface="Calibri"/>
              <a:ea typeface="+mn-ea"/>
              <a:cs typeface="+mn-cs"/>
            </a:rPr>
            <a:t>Türk Gıda Kodeksi Gıda Katkı Maddeleri Yönetmeliği</a:t>
          </a:r>
          <a:endParaRPr lang="tr-T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700" kern="1200" dirty="0"/>
            <a:t>Google </a:t>
          </a:r>
          <a:r>
            <a:rPr lang="tr-TR" sz="2700" kern="1200" dirty="0" err="1"/>
            <a:t>Scholar'da</a:t>
          </a:r>
          <a:r>
            <a:rPr lang="tr-TR" sz="2700" kern="1200" dirty="0"/>
            <a:t> yer alan 13 makale derlenmiştir.</a:t>
          </a:r>
        </a:p>
      </dsp:txBody>
      <dsp:txXfrm>
        <a:off x="8883128" y="2006409"/>
        <a:ext cx="3893269" cy="5477561"/>
      </dsp:txXfrm>
    </dsp:sp>
    <dsp:sp modelId="{4F7D7B19-7F43-4CD8-A409-EAB967681D30}">
      <dsp:nvSpPr>
        <dsp:cNvPr id="0" name=""/>
        <dsp:cNvSpPr/>
      </dsp:nvSpPr>
      <dsp:spPr>
        <a:xfrm>
          <a:off x="13321455" y="644028"/>
          <a:ext cx="3893269" cy="13623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 dirty="0"/>
            <a:t>Veri setinin hazırlanması</a:t>
          </a:r>
        </a:p>
      </dsp:txBody>
      <dsp:txXfrm>
        <a:off x="13321455" y="644028"/>
        <a:ext cx="3893269" cy="1362380"/>
      </dsp:txXfrm>
    </dsp:sp>
    <dsp:sp modelId="{B11EDAAB-DFA6-4EC9-B735-2D3B61CE2EA5}">
      <dsp:nvSpPr>
        <dsp:cNvPr id="0" name=""/>
        <dsp:cNvSpPr/>
      </dsp:nvSpPr>
      <dsp:spPr>
        <a:xfrm>
          <a:off x="13321455" y="2006409"/>
          <a:ext cx="3893269" cy="54775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700" kern="1200" dirty="0"/>
            <a:t>Veriler derlenerek MS Excel ortamında hazırlanmıştır.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700" kern="1200" dirty="0"/>
            <a:t>Verilerde yer alan karakterler düzenlenerek .</a:t>
          </a:r>
          <a:r>
            <a:rPr lang="tr-TR" sz="2700" kern="1200" dirty="0" err="1"/>
            <a:t>csv</a:t>
          </a:r>
          <a:r>
            <a:rPr lang="tr-TR" sz="2700" kern="1200" dirty="0"/>
            <a:t> formatına uygun hale getirilmiştir.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700" kern="1200" dirty="0"/>
            <a:t>MIT </a:t>
          </a:r>
          <a:r>
            <a:rPr lang="tr-TR" sz="2700" kern="1200" dirty="0" err="1"/>
            <a:t>App</a:t>
          </a:r>
          <a:r>
            <a:rPr lang="tr-TR" sz="2700" kern="1200" dirty="0"/>
            <a:t> </a:t>
          </a:r>
          <a:r>
            <a:rPr lang="tr-TR" sz="2700" kern="1200" dirty="0" err="1"/>
            <a:t>Inventor'da</a:t>
          </a:r>
          <a:r>
            <a:rPr lang="tr-TR" sz="2700" kern="1200" dirty="0"/>
            <a:t> veri işlemleri için </a:t>
          </a:r>
          <a:r>
            <a:rPr lang="tr-TR" sz="2700" kern="1200" dirty="0" err="1"/>
            <a:t>Firebase</a:t>
          </a:r>
          <a:r>
            <a:rPr lang="tr-TR" sz="2700" kern="1200" dirty="0"/>
            <a:t> ve Google </a:t>
          </a:r>
          <a:r>
            <a:rPr lang="tr-TR" sz="2700" kern="1200" dirty="0" err="1"/>
            <a:t>Sheets</a:t>
          </a:r>
          <a:r>
            <a:rPr lang="tr-TR" sz="2700" kern="1200" dirty="0"/>
            <a:t> ortamına aktarılmıştır.</a:t>
          </a:r>
        </a:p>
      </dsp:txBody>
      <dsp:txXfrm>
        <a:off x="13321455" y="2006409"/>
        <a:ext cx="3893269" cy="5477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613356C6-64A2-F5D3-CAD0-93409E4730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5ACEE83-C503-E175-30FE-826FA907F5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04B7-0A9A-4382-A15E-8A56B1102417}" type="datetimeFigureOut">
              <a:rPr lang="tr-TR" smtClean="0"/>
              <a:t>9.08.2024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34C1570-7BF1-58F3-2DED-FF52FF8FC4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106D2B4-203B-071A-4DBF-501F6097F2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029C6-0CC4-4A62-A8B9-77C6837A96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5330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3E2B9-5C08-4225-8EA6-C46DF9683602}" type="datetimeFigureOut">
              <a:rPr lang="tr-TR" smtClean="0"/>
              <a:t>9.08.2024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A73F7-E2B1-437D-B722-5AB45D3982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1900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AE4F-54A7-4E22-9FB6-26BE3EB704D1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B308-FD38-4A71-B420-EE003F4DEEE4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525D-B3F8-4804-9BF5-DD8F0C2AFFEE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0C71-D6BC-44E2-9CB3-87505A721EB2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9963-A2FF-477C-9887-0EEAABCF9EB0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308A-95A0-4112-BD6D-C7F9AF0E4260}" type="datetime1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F1A6-C438-4AF8-8FB2-9FABAC5EE0F3}" type="datetime1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EA74-C9EB-4554-B6C2-56A38B15BACB}" type="datetime1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7F54-B279-4EC5-8830-0824BB7B48D0}" type="datetime1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B88A-6801-480E-87EA-6D045B7A6F41}" type="datetime1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3504-6DC7-4B67-803B-A98031824E9D}" type="datetime1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EE67B-AD20-40D0-8161-7E89F31D2F33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738408" y="4185121"/>
            <a:ext cx="15520892" cy="882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6"/>
              </a:lnSpc>
            </a:pPr>
            <a:r>
              <a:rPr lang="en-US" sz="6400" dirty="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Türkçe</a:t>
            </a:r>
            <a:r>
              <a:rPr lang="en-US" sz="6400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 </a:t>
            </a:r>
            <a:r>
              <a:rPr lang="en-US" sz="6400" dirty="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Doğal</a:t>
            </a:r>
            <a:r>
              <a:rPr lang="en-US" sz="6400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 </a:t>
            </a:r>
            <a:r>
              <a:rPr lang="en-US" sz="6400" dirty="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Dİl</a:t>
            </a:r>
            <a:r>
              <a:rPr lang="en-US" sz="6400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 </a:t>
            </a:r>
            <a:r>
              <a:rPr lang="en-US" sz="6400" dirty="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İşleme</a:t>
            </a:r>
            <a:endParaRPr lang="en-US" sz="6400" dirty="0">
              <a:solidFill>
                <a:srgbClr val="004AAD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59178" y="5076825"/>
            <a:ext cx="5369644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8 - 9 Ağustos 2024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45927" y="7293165"/>
            <a:ext cx="3395067" cy="49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&lt;</a:t>
            </a:r>
            <a:r>
              <a:rPr lang="tr-TR" sz="3099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CEE TEAMS</a:t>
            </a:r>
            <a:r>
              <a:rPr lang="en-US" sz="3099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&gt;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90642" y="1276350"/>
            <a:ext cx="6106716" cy="493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&lt;</a:t>
            </a:r>
            <a:r>
              <a:rPr lang="tr-TR" sz="3099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SERBEST KATEGORİ</a:t>
            </a:r>
            <a:r>
              <a:rPr lang="en-US" sz="3099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6159252" y="282783"/>
            <a:ext cx="5969496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&lt;YÖNTEM VE TEKNİKLER&gt;</a:t>
            </a:r>
          </a:p>
        </p:txBody>
      </p:sp>
      <p:grpSp>
        <p:nvGrpSpPr>
          <p:cNvPr id="24" name="Grup 23">
            <a:extLst>
              <a:ext uri="{FF2B5EF4-FFF2-40B4-BE49-F238E27FC236}">
                <a16:creationId xmlns:a16="http://schemas.microsoft.com/office/drawing/2014/main" id="{34BD8E03-2F75-99E3-7F33-25C23452453E}"/>
              </a:ext>
            </a:extLst>
          </p:cNvPr>
          <p:cNvGrpSpPr/>
          <p:nvPr/>
        </p:nvGrpSpPr>
        <p:grpSpPr>
          <a:xfrm>
            <a:off x="1486503" y="1587302"/>
            <a:ext cx="4500643" cy="6914719"/>
            <a:chOff x="1442957" y="2275396"/>
            <a:chExt cx="4500643" cy="6914719"/>
          </a:xfrm>
        </p:grpSpPr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647026BD-0069-78FB-59FE-6E541EC7CD3A}"/>
                </a:ext>
              </a:extLst>
            </p:cNvPr>
            <p:cNvSpPr/>
            <p:nvPr/>
          </p:nvSpPr>
          <p:spPr>
            <a:xfrm>
              <a:off x="1442957" y="3162300"/>
              <a:ext cx="4500643" cy="60278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026" name="Picture 2" descr="Başlangıç ​​Eğitimleri">
              <a:extLst>
                <a:ext uri="{FF2B5EF4-FFF2-40B4-BE49-F238E27FC236}">
                  <a16:creationId xmlns:a16="http://schemas.microsoft.com/office/drawing/2014/main" id="{274282B4-5A48-7EB8-B3DA-1BC2C2CD8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038" y="4650649"/>
              <a:ext cx="3590616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Dikdörtgen 19">
              <a:extLst>
                <a:ext uri="{FF2B5EF4-FFF2-40B4-BE49-F238E27FC236}">
                  <a16:creationId xmlns:a16="http://schemas.microsoft.com/office/drawing/2014/main" id="{4A5EE7BF-5DDF-E727-AD37-9F94933B0F5E}"/>
                </a:ext>
              </a:extLst>
            </p:cNvPr>
            <p:cNvSpPr/>
            <p:nvPr/>
          </p:nvSpPr>
          <p:spPr>
            <a:xfrm>
              <a:off x="2286000" y="7766695"/>
              <a:ext cx="2895600" cy="685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MIT APP INVENTOR</a:t>
              </a:r>
            </a:p>
          </p:txBody>
        </p:sp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2D0722F3-BE0B-54BB-2561-5399C6398761}"/>
                </a:ext>
              </a:extLst>
            </p:cNvPr>
            <p:cNvSpPr/>
            <p:nvPr/>
          </p:nvSpPr>
          <p:spPr>
            <a:xfrm>
              <a:off x="2649461" y="2275396"/>
              <a:ext cx="2087634" cy="1773807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5000" r="-5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tr-TR"/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3C9293F7-CAC4-C25D-4B26-A9E0172688A5}"/>
              </a:ext>
            </a:extLst>
          </p:cNvPr>
          <p:cNvGrpSpPr/>
          <p:nvPr/>
        </p:nvGrpSpPr>
        <p:grpSpPr>
          <a:xfrm>
            <a:off x="6774704" y="1587301"/>
            <a:ext cx="4500643" cy="6914720"/>
            <a:chOff x="6817873" y="2275395"/>
            <a:chExt cx="4500643" cy="6914720"/>
          </a:xfrm>
        </p:grpSpPr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48DE2BED-7493-CD42-7C3B-BB40F01F3CC3}"/>
                </a:ext>
              </a:extLst>
            </p:cNvPr>
            <p:cNvGrpSpPr/>
            <p:nvPr/>
          </p:nvGrpSpPr>
          <p:grpSpPr>
            <a:xfrm>
              <a:off x="6817873" y="3162300"/>
              <a:ext cx="4500643" cy="6027815"/>
              <a:chOff x="1442957" y="3162300"/>
              <a:chExt cx="4500643" cy="6027815"/>
            </a:xfrm>
          </p:grpSpPr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69E6578D-06B2-1E38-79F3-0AD221F6AEBC}"/>
                  </a:ext>
                </a:extLst>
              </p:cNvPr>
              <p:cNvSpPr/>
              <p:nvPr/>
            </p:nvSpPr>
            <p:spPr>
              <a:xfrm>
                <a:off x="1442957" y="3162300"/>
                <a:ext cx="4500643" cy="60278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sp>
            <p:nvSpPr>
              <p:cNvPr id="28" name="Dikdörtgen 27">
                <a:extLst>
                  <a:ext uri="{FF2B5EF4-FFF2-40B4-BE49-F238E27FC236}">
                    <a16:creationId xmlns:a16="http://schemas.microsoft.com/office/drawing/2014/main" id="{850CE672-0B4B-AD44-EEEF-E79FAC2C20E1}"/>
                  </a:ext>
                </a:extLst>
              </p:cNvPr>
              <p:cNvSpPr/>
              <p:nvPr/>
            </p:nvSpPr>
            <p:spPr>
              <a:xfrm>
                <a:off x="2321284" y="7498703"/>
                <a:ext cx="2895600" cy="11868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FIREBASE </a:t>
                </a:r>
              </a:p>
              <a:p>
                <a:pPr algn="ctr"/>
                <a:r>
                  <a:rPr lang="tr-TR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&amp; </a:t>
                </a:r>
              </a:p>
              <a:p>
                <a:pPr algn="ctr"/>
                <a:r>
                  <a:rPr lang="tr-TR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GOOGLE SHEETS</a:t>
                </a:r>
              </a:p>
            </p:txBody>
          </p:sp>
        </p:grpSp>
        <p:pic>
          <p:nvPicPr>
            <p:cNvPr id="1032" name="Picture 8" descr="Firebase Brand Guidelines">
              <a:extLst>
                <a:ext uri="{FF2B5EF4-FFF2-40B4-BE49-F238E27FC236}">
                  <a16:creationId xmlns:a16="http://schemas.microsoft.com/office/drawing/2014/main" id="{68452193-AE13-2361-3950-80118215E3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55" t="15908" r="18466" b="15910"/>
            <a:stretch/>
          </p:blipFill>
          <p:spPr bwMode="auto">
            <a:xfrm>
              <a:off x="7054792" y="4662515"/>
              <a:ext cx="1747008" cy="1950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ow to Download Google Sheets for PC Win10 &amp; Win11 | WPS Office Blog">
              <a:extLst>
                <a:ext uri="{FF2B5EF4-FFF2-40B4-BE49-F238E27FC236}">
                  <a16:creationId xmlns:a16="http://schemas.microsoft.com/office/drawing/2014/main" id="{1125E558-FD3D-17C3-F48A-345AD2BADB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0" t="6068" r="11377" b="3600"/>
            <a:stretch/>
          </p:blipFill>
          <p:spPr bwMode="auto">
            <a:xfrm>
              <a:off x="8883275" y="4420834"/>
              <a:ext cx="2272184" cy="2412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Dikdörtgen 29">
              <a:extLst>
                <a:ext uri="{FF2B5EF4-FFF2-40B4-BE49-F238E27FC236}">
                  <a16:creationId xmlns:a16="http://schemas.microsoft.com/office/drawing/2014/main" id="{1C5B9BF2-B377-729E-F997-4D5A8C871D7B}"/>
                </a:ext>
              </a:extLst>
            </p:cNvPr>
            <p:cNvSpPr/>
            <p:nvPr/>
          </p:nvSpPr>
          <p:spPr>
            <a:xfrm>
              <a:off x="8053663" y="2275395"/>
              <a:ext cx="2029062" cy="1773808"/>
            </a:xfrm>
            <a:prstGeom prst="rect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9000" b="-9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tr-TR"/>
            </a:p>
          </p:txBody>
        </p:sp>
      </p:grpSp>
      <p:grpSp>
        <p:nvGrpSpPr>
          <p:cNvPr id="33" name="Grup 32">
            <a:extLst>
              <a:ext uri="{FF2B5EF4-FFF2-40B4-BE49-F238E27FC236}">
                <a16:creationId xmlns:a16="http://schemas.microsoft.com/office/drawing/2014/main" id="{7A78805F-2897-B8DC-962A-422C33B14416}"/>
              </a:ext>
            </a:extLst>
          </p:cNvPr>
          <p:cNvGrpSpPr/>
          <p:nvPr/>
        </p:nvGrpSpPr>
        <p:grpSpPr>
          <a:xfrm>
            <a:off x="12062904" y="2462340"/>
            <a:ext cx="4500643" cy="6027815"/>
            <a:chOff x="1442957" y="3162300"/>
            <a:chExt cx="4500643" cy="6027815"/>
          </a:xfrm>
        </p:grpSpPr>
        <p:sp>
          <p:nvSpPr>
            <p:cNvPr id="37" name="Dikdörtgen 36">
              <a:extLst>
                <a:ext uri="{FF2B5EF4-FFF2-40B4-BE49-F238E27FC236}">
                  <a16:creationId xmlns:a16="http://schemas.microsoft.com/office/drawing/2014/main" id="{76171446-61E4-D470-0BEC-EA325C05C1DA}"/>
                </a:ext>
              </a:extLst>
            </p:cNvPr>
            <p:cNvSpPr/>
            <p:nvPr/>
          </p:nvSpPr>
          <p:spPr>
            <a:xfrm>
              <a:off x="1442957" y="3162300"/>
              <a:ext cx="4500643" cy="60278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FC2393DE-CE09-F4BA-CED3-10506E1DDF19}"/>
                </a:ext>
              </a:extLst>
            </p:cNvPr>
            <p:cNvSpPr/>
            <p:nvPr/>
          </p:nvSpPr>
          <p:spPr>
            <a:xfrm>
              <a:off x="2184665" y="4674381"/>
              <a:ext cx="3017223" cy="4022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tr-TR" sz="2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LabelPlus</a:t>
              </a:r>
              <a:endParaRPr lang="tr-TR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tr-TR" sz="2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ListViewPlus</a:t>
              </a:r>
              <a:endParaRPr lang="tr-TR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tr-TR" sz="2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TextRecognition</a:t>
              </a:r>
              <a:r>
                <a:rPr lang="tr-TR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tr-TR" sz="2200" dirty="0">
                  <a:latin typeface="Arial" panose="020B0604020202020204" pitchFamily="34" charset="0"/>
                  <a:cs typeface="Arial" panose="020B0604020202020204" pitchFamily="34" charset="0"/>
                </a:rPr>
                <a:t>Android ML Kit ile resimlerdeki metinleri tanıma.</a:t>
              </a:r>
            </a:p>
          </p:txBody>
        </p:sp>
      </p:grpSp>
      <p:sp>
        <p:nvSpPr>
          <p:cNvPr id="39" name="Dikdörtgen 38">
            <a:extLst>
              <a:ext uri="{FF2B5EF4-FFF2-40B4-BE49-F238E27FC236}">
                <a16:creationId xmlns:a16="http://schemas.microsoft.com/office/drawing/2014/main" id="{8BC0392B-50B8-63C3-B747-555AB90594D0}"/>
              </a:ext>
            </a:extLst>
          </p:cNvPr>
          <p:cNvSpPr/>
          <p:nvPr/>
        </p:nvSpPr>
        <p:spPr>
          <a:xfrm>
            <a:off x="13218927" y="1454954"/>
            <a:ext cx="2188591" cy="2014772"/>
          </a:xfrm>
          <a:prstGeom prst="rect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" t="-4000" r="-8346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897EE3B4-B041-76DE-8F81-EF663F2722E1}"/>
              </a:ext>
            </a:extLst>
          </p:cNvPr>
          <p:cNvSpPr txBox="1"/>
          <p:nvPr/>
        </p:nvSpPr>
        <p:spPr>
          <a:xfrm>
            <a:off x="7598136" y="972879"/>
            <a:ext cx="3091727" cy="586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old"/>
                <a:ea typeface="Arial Bold"/>
                <a:cs typeface="Arial Bold"/>
                <a:sym typeface="Arial Bold"/>
              </a:rPr>
              <a:t>&lt;</a:t>
            </a:r>
            <a:r>
              <a:rPr lang="tr-TR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old"/>
                <a:ea typeface="Arial Bold"/>
                <a:cs typeface="Arial Bold"/>
                <a:sym typeface="Arial Bold"/>
              </a:rPr>
              <a:t>&lt;TEKNOLOJİ&gt;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old"/>
                <a:ea typeface="Arial Bold"/>
                <a:cs typeface="Arial Bold"/>
                <a:sym typeface="Arial Bold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8751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371600" y="876300"/>
            <a:ext cx="4585357" cy="607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old"/>
                <a:sym typeface="Arial Bold"/>
              </a:rPr>
              <a:t>&lt;</a:t>
            </a:r>
            <a:r>
              <a:rPr lang="tr-TR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old"/>
                <a:sym typeface="Arial Bold"/>
              </a:rPr>
              <a:t>&lt;SİSTEM MİMARİSİ&gt;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old"/>
                <a:sym typeface="Arial Bold"/>
              </a:rPr>
              <a:t>&gt;</a:t>
            </a:r>
          </a:p>
        </p:txBody>
      </p:sp>
      <p:pic>
        <p:nvPicPr>
          <p:cNvPr id="5" name="Resim 4" descr="metin, ekran görüntüsü, diyagram, yazı tipi içeren bir resim&#10;&#10;Açıklama otomatik olarak oluşturuldu">
            <a:extLst>
              <a:ext uri="{FF2B5EF4-FFF2-40B4-BE49-F238E27FC236}">
                <a16:creationId xmlns:a16="http://schemas.microsoft.com/office/drawing/2014/main" id="{11D2D63D-0A09-465F-7A6E-7549C6A2E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790700"/>
            <a:ext cx="15773400" cy="697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4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70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3" name="TextBox 3"/>
          <p:cNvSpPr txBox="1"/>
          <p:nvPr/>
        </p:nvSpPr>
        <p:spPr>
          <a:xfrm>
            <a:off x="6425766" y="885825"/>
            <a:ext cx="5436468" cy="584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50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&lt;SONUÇLAR&gt;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84623" y="2171700"/>
            <a:ext cx="13718753" cy="4551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39"/>
              </a:lnSpc>
              <a:buClr>
                <a:schemeClr val="tx2"/>
              </a:buClr>
            </a:pP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3600" dirty="0">
                <a:latin typeface="Arial"/>
                <a:cs typeface="Arial"/>
              </a:rPr>
              <a:t>Geliştirilen mobil uygulama, paketli gıda içeriğini analiz ederek gıda güvenliği hakkında kullanıcıya geri dönüş sağlamaktadır.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3600" dirty="0">
                <a:latin typeface="Arial"/>
                <a:cs typeface="Arial"/>
                <a:sym typeface="Arial"/>
              </a:rPr>
              <a:t>Geliştirilen veri seti ile gıda katkı maddeleri alanında doğal dil işleme kütüphanesine destek verilmiştir.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5039"/>
              </a:lnSpc>
            </a:pPr>
            <a:endParaRPr lang="en-US" sz="3599" dirty="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72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686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3" name="TextBox 3"/>
          <p:cNvSpPr txBox="1"/>
          <p:nvPr/>
        </p:nvSpPr>
        <p:spPr>
          <a:xfrm>
            <a:off x="6425766" y="885825"/>
            <a:ext cx="5436468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 YOL HARİTASI&gt;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84623" y="2443772"/>
            <a:ext cx="13718753" cy="5571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Geliştirilen proje gıda katkı maddeleri, besin alerjileri ve besine bağlı hastalıkları analiz etmektedir. Gelecekte; </a:t>
            </a:r>
          </a:p>
          <a:p>
            <a:pPr marL="571500" indent="-5715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Çeşitli beslenme alışkanlığına sahip insanlar için (vejetaryen, vegan, ketojenik beslenme, helal besin vb.) özelleştirilebilir.</a:t>
            </a:r>
          </a:p>
          <a:p>
            <a:pPr marL="571500" indent="-5715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Yapay zeka algoritmalarının desteği ile sağlıklı yaşam ipuçları ve kişiye özel destek sunabilir.</a:t>
            </a:r>
          </a:p>
          <a:p>
            <a:pPr algn="ctr">
              <a:lnSpc>
                <a:spcPts val="5039"/>
              </a:lnSpc>
            </a:pPr>
            <a:endParaRPr lang="en-US" sz="3599" dirty="0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848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7416403" y="885825"/>
            <a:ext cx="3455194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&lt;DEMO VİDEO&gt;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01040" y="2156670"/>
            <a:ext cx="9858077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Projenin demo videosunun ve linkinin eklenmesi.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123325" y="3635861"/>
            <a:ext cx="16041351" cy="15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58"/>
              </a:lnSpc>
              <a:spcBef>
                <a:spcPct val="0"/>
              </a:spcBef>
            </a:pPr>
            <a:r>
              <a:rPr lang="en-US" sz="9184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TEŞEKKÜRLER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 dirty="0"/>
          </a:p>
        </p:txBody>
      </p:sp>
      <p:sp>
        <p:nvSpPr>
          <p:cNvPr id="3" name="TextBox 3"/>
          <p:cNvSpPr txBox="1"/>
          <p:nvPr/>
        </p:nvSpPr>
        <p:spPr>
          <a:xfrm>
            <a:off x="7873789" y="488019"/>
            <a:ext cx="2540422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&lt;EKİBİMİZ&gt;</a:t>
            </a:r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461D269E-FD6B-7446-5C07-D0EBC91B5A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144327"/>
              </p:ext>
            </p:extLst>
          </p:nvPr>
        </p:nvGraphicFramePr>
        <p:xfrm>
          <a:off x="1409698" y="2191434"/>
          <a:ext cx="15468602" cy="6459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943E59A3-4076-B780-8F5A-C833B8FB71C2}"/>
              </a:ext>
            </a:extLst>
          </p:cNvPr>
          <p:cNvSpPr txBox="1"/>
          <p:nvPr/>
        </p:nvSpPr>
        <p:spPr>
          <a:xfrm>
            <a:off x="5943460" y="1177629"/>
            <a:ext cx="6401079" cy="586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old"/>
                <a:ea typeface="Arial Bold"/>
                <a:cs typeface="Arial Bold"/>
                <a:sym typeface="Arial Bold"/>
              </a:rPr>
              <a:t>&lt;</a:t>
            </a:r>
            <a:r>
              <a:rPr lang="tr-TR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old"/>
                <a:ea typeface="Arial Bold"/>
                <a:cs typeface="Arial Bold"/>
                <a:sym typeface="Arial Bold"/>
              </a:rPr>
              <a:t>&lt;MANİSA TURGUTLU BİLSEM&gt;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old"/>
                <a:ea typeface="Arial Bold"/>
                <a:cs typeface="Arial Bold"/>
                <a:sym typeface="Arial Bold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5543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6857777" y="885825"/>
            <a:ext cx="4572446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&lt;PROJENİN TANIMI&gt;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2C4EF-2C3C-143C-8DF9-A1C1F330DD7B}"/>
              </a:ext>
            </a:extLst>
          </p:cNvPr>
          <p:cNvSpPr txBox="1"/>
          <p:nvPr/>
        </p:nvSpPr>
        <p:spPr>
          <a:xfrm>
            <a:off x="1204168" y="1943100"/>
            <a:ext cx="15879663" cy="488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Sağlıklı yaşama verilen önemin artmasıyla beslenme alışkanlıkları da gelişmektedir. Gıda içerikleri bilinçli tüketiciler tarafından sorgulanmaktadır. Gıdalarda kullanılan katkı maddeleri ve bu maddelerin insan sağlığına etkilerinin bilinmesi; içerikte yer alan bazı gıda maddelerine alerjisi olan, çeşitli sağlık sorunları yaşayan (çölyak, diyabet vb.) tüketiciler için önem taşımaktadır.</a:t>
            </a:r>
          </a:p>
        </p:txBody>
      </p:sp>
    </p:spTree>
    <p:extLst>
      <p:ext uri="{BB962C8B-B14F-4D97-AF65-F5344CB8AC3E}">
        <p14:creationId xmlns:p14="http://schemas.microsoft.com/office/powerpoint/2010/main" val="391771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6857777" y="885825"/>
            <a:ext cx="4572446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&lt;PROJENİN TANIMI&gt;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2C4EF-2C3C-143C-8DF9-A1C1F330DD7B}"/>
              </a:ext>
            </a:extLst>
          </p:cNvPr>
          <p:cNvSpPr txBox="1"/>
          <p:nvPr/>
        </p:nvSpPr>
        <p:spPr>
          <a:xfrm>
            <a:off x="1204168" y="2324100"/>
            <a:ext cx="15879663" cy="4052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Teknolojinin gelişimi ile görüntü işleme teknikleri kullanılarak gıdaların içeriğinin analiz edilmesi mümkündür. </a:t>
            </a:r>
          </a:p>
          <a:p>
            <a:pPr algn="just">
              <a:lnSpc>
                <a:spcPct val="150000"/>
              </a:lnSpc>
            </a:pP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Görüntü işleme, elektronik ortamda yer alan resim dosyalarının bilgisayar ortamında analiz edilmesi işlemidir.</a:t>
            </a:r>
          </a:p>
        </p:txBody>
      </p:sp>
    </p:spTree>
    <p:extLst>
      <p:ext uri="{BB962C8B-B14F-4D97-AF65-F5344CB8AC3E}">
        <p14:creationId xmlns:p14="http://schemas.microsoft.com/office/powerpoint/2010/main" val="219968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2C4EF-2C3C-143C-8DF9-A1C1F330DD7B}"/>
              </a:ext>
            </a:extLst>
          </p:cNvPr>
          <p:cNvSpPr txBox="1"/>
          <p:nvPr/>
        </p:nvSpPr>
        <p:spPr>
          <a:xfrm>
            <a:off x="1204168" y="2171700"/>
            <a:ext cx="15879663" cy="4052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3600" dirty="0">
                <a:latin typeface="Arial"/>
                <a:cs typeface="Arial"/>
              </a:rPr>
              <a:t>Paketli gıdaların içeriğinde neler var?</a:t>
            </a:r>
          </a:p>
          <a:p>
            <a:pPr marL="571500" indent="-5715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Besin alerjisi olan, çeşitli sağlık sorunları yaşayan (çölyak, diyabet vb.) insanlar hangi gıdayı tüketebileceklerine nasıl karar verebilirler?</a:t>
            </a:r>
          </a:p>
          <a:p>
            <a:pPr marL="571500" indent="-5715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Tüm içeriğin tek tek internette aratılması yerine görüntü işleme kullanarak daha kolay bir çözüm üretilemez mi?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A4B24C7-8B20-55D6-B0FE-267FFFD35203}"/>
              </a:ext>
            </a:extLst>
          </p:cNvPr>
          <p:cNvSpPr txBox="1"/>
          <p:nvPr/>
        </p:nvSpPr>
        <p:spPr>
          <a:xfrm>
            <a:off x="6857777" y="885825"/>
            <a:ext cx="4572446" cy="607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</a:t>
            </a:r>
            <a:r>
              <a:rPr lang="tr-TR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BLEM</a:t>
            </a: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367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5473489" y="885825"/>
            <a:ext cx="7341022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&lt;PROJENİN SAĞLADIĞI ÇÖZÜM&gt;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04168" y="2287115"/>
            <a:ext cx="15879663" cy="571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Kullanıcıların hastalık ve alerji durumları sisteme işlenir.</a:t>
            </a:r>
          </a:p>
          <a:p>
            <a:pPr marL="571500" indent="-5715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3600" dirty="0">
                <a:latin typeface="Arial"/>
                <a:cs typeface="Arial"/>
              </a:rPr>
              <a:t>Kamera ya da galeriden alınan paketli gıda içeriği görüntüleri analiz edilir.</a:t>
            </a:r>
          </a:p>
          <a:p>
            <a:pPr marL="571500" indent="-5715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Analiz sonucu kullanıcıya sunulur. İçerikte kullanıcı için zararlı olan madde varsa, sistem uyarı verir.</a:t>
            </a:r>
          </a:p>
          <a:p>
            <a:pPr marL="571500" indent="-5715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3600" dirty="0">
                <a:latin typeface="Arial"/>
                <a:cs typeface="Arial"/>
              </a:rPr>
              <a:t>Kullanıcı, listede yer alan katkı maddelerini tıklayarak özellikleri hakkında bilgi edinebilir.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5473489" y="885825"/>
            <a:ext cx="7341022" cy="607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</a:t>
            </a:r>
            <a:r>
              <a:rPr lang="tr-TR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ÖNE ÇIKAN ÖZELLİKLER</a:t>
            </a: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04168" y="2287115"/>
            <a:ext cx="15879663" cy="571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3600" dirty="0">
                <a:latin typeface="Arial"/>
                <a:cs typeface="Arial"/>
              </a:rPr>
              <a:t>Projemizin benzerleri Google Play </a:t>
            </a:r>
            <a:r>
              <a:rPr lang="tr-TR" sz="3600" dirty="0" err="1">
                <a:latin typeface="Arial"/>
                <a:cs typeface="Arial"/>
              </a:rPr>
              <a:t>Store'da</a:t>
            </a:r>
            <a:r>
              <a:rPr lang="tr-TR" sz="3600" dirty="0">
                <a:latin typeface="Arial"/>
                <a:cs typeface="Arial"/>
              </a:rPr>
              <a:t> olsa bile aynı özelliklere sahip bir uygulama bulunmamaktadır.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3600" dirty="0">
                <a:latin typeface="Arial"/>
                <a:cs typeface="Arial"/>
              </a:rPr>
              <a:t>Gıda katkı maddelerinin listesi vardır fakat bu maddelerin yan etkileri hakkında veriye sahip veri seti bulunmamaktadır.</a:t>
            </a:r>
          </a:p>
          <a:p>
            <a:pPr marL="571500" indent="-5715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Oluşturulan veri setinin ileride yapılacak çalışmalar için literatüre katkı sağladığı düşünülmektedir.</a:t>
            </a:r>
          </a:p>
          <a:p>
            <a:pPr marL="571500" indent="-5715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48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76400" y="784786"/>
            <a:ext cx="3989115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 İŞ AKIŞI&gt;</a:t>
            </a:r>
          </a:p>
        </p:txBody>
      </p:sp>
      <p:pic>
        <p:nvPicPr>
          <p:cNvPr id="6" name="Resim 5" descr="metin, ekran görüntüsü, yazı tipi, Post-it notu içeren bir resim&#10;&#10;Açıklama otomatik olarak oluşturuldu">
            <a:extLst>
              <a:ext uri="{FF2B5EF4-FFF2-40B4-BE49-F238E27FC236}">
                <a16:creationId xmlns:a16="http://schemas.microsoft.com/office/drawing/2014/main" id="{5C444DAE-F811-6D77-2E61-54C5C7D78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00815"/>
            <a:ext cx="10210800" cy="900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8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771842" y="885825"/>
            <a:ext cx="2744316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&lt;VERİ SETİ&gt;</a:t>
            </a:r>
          </a:p>
        </p:txBody>
      </p:sp>
      <p:graphicFrame>
        <p:nvGraphicFramePr>
          <p:cNvPr id="8" name="Diyagram 7">
            <a:extLst>
              <a:ext uri="{FF2B5EF4-FFF2-40B4-BE49-F238E27FC236}">
                <a16:creationId xmlns:a16="http://schemas.microsoft.com/office/drawing/2014/main" id="{937F6ECA-F5BC-4556-74AA-177D834BE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3930020"/>
              </p:ext>
            </p:extLst>
          </p:nvPr>
        </p:nvGraphicFramePr>
        <p:xfrm>
          <a:off x="554966" y="1869104"/>
          <a:ext cx="172212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Resim 9">
            <a:extLst>
              <a:ext uri="{FF2B5EF4-FFF2-40B4-BE49-F238E27FC236}">
                <a16:creationId xmlns:a16="http://schemas.microsoft.com/office/drawing/2014/main" id="{B93E6430-772E-D7A6-B0FA-3F05879357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333" t="41111" r="47500" b="24074"/>
          <a:stretch/>
        </p:blipFill>
        <p:spPr>
          <a:xfrm>
            <a:off x="304800" y="4045470"/>
            <a:ext cx="4325566" cy="4419600"/>
          </a:xfrm>
          <a:prstGeom prst="rect">
            <a:avLst/>
          </a:prstGeom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8861C7FF-85D9-2CA5-1E3B-128A808A1CE9}"/>
              </a:ext>
            </a:extLst>
          </p:cNvPr>
          <p:cNvSpPr txBox="1"/>
          <p:nvPr/>
        </p:nvSpPr>
        <p:spPr>
          <a:xfrm>
            <a:off x="7771842" y="1575435"/>
            <a:ext cx="2744316" cy="607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old"/>
                <a:ea typeface="Arial Bold"/>
                <a:cs typeface="Arial Bold"/>
                <a:sym typeface="Arial Bold"/>
              </a:rPr>
              <a:t>&lt;</a:t>
            </a:r>
            <a:r>
              <a:rPr lang="tr-TR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old"/>
                <a:ea typeface="Arial Bold"/>
                <a:cs typeface="Arial Bold"/>
                <a:sym typeface="Arial Bold"/>
              </a:rPr>
              <a:t>&lt;HAZIRLIK&gt;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old"/>
                <a:ea typeface="Arial Bold"/>
                <a:cs typeface="Arial Bold"/>
                <a:sym typeface="Arial Bold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4884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607</Words>
  <Application>Microsoft Office PowerPoint</Application>
  <PresentationFormat>Özel</PresentationFormat>
  <Paragraphs>78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HK Modular</vt:lpstr>
      <vt:lpstr>Arial</vt:lpstr>
      <vt:lpstr>Calibri</vt:lpstr>
      <vt:lpstr>Arial Bold</vt:lpstr>
      <vt:lpstr>Aptos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Türkçe Doğal</dc:title>
  <cp:lastModifiedBy>Tuğba Ç. 201201006</cp:lastModifiedBy>
  <cp:revision>235</cp:revision>
  <dcterms:created xsi:type="dcterms:W3CDTF">2006-08-16T00:00:00Z</dcterms:created>
  <dcterms:modified xsi:type="dcterms:W3CDTF">2024-08-09T04:37:51Z</dcterms:modified>
  <dc:identifier>DAGMfnWas5Q</dc:identifier>
</cp:coreProperties>
</file>