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4D17CE-F568-213C-C3C2-E18958801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6B03AD1-DED3-09DE-5BA0-B97B48A4E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8D264F-B1DE-9053-774F-B77D06C5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EF0B-85D1-4DDA-84C2-0E76A359BDC7}" type="datetimeFigureOut">
              <a:rPr lang="tr-TR" smtClean="0"/>
              <a:t>14.07.2022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F7BCB3-805D-70A5-28F6-12012425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279CEB-BF60-CA72-8C69-F102CE69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47E-BA40-488A-A8EB-B8D7982028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767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3086E7-9916-2514-D6DC-D254C609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3CA866D-B21F-F2CF-D90A-BAF662B7B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B497F0-EFA6-0423-676B-24D36B3A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EF0B-85D1-4DDA-84C2-0E76A359BDC7}" type="datetimeFigureOut">
              <a:rPr lang="tr-TR" smtClean="0"/>
              <a:t>14.07.2022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ADADA2C-E9C8-A048-4AE7-9895953D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66BE3B-690E-E462-8FA1-3A21FAFE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47E-BA40-488A-A8EB-B8D7982028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26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6F91000-850F-DB9C-006C-15CFCA368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6191126-B7A8-1330-1B9F-E432ED5D9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FC89F1-E1BC-EC39-AA60-79346056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EF0B-85D1-4DDA-84C2-0E76A359BDC7}" type="datetimeFigureOut">
              <a:rPr lang="tr-TR" smtClean="0"/>
              <a:t>14.07.2022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A0415E-7A43-D65D-5B6C-B7F8C7A9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618AA7-929B-B1FA-AA09-A46AED06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47E-BA40-488A-A8EB-B8D7982028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62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A29265-22E7-8C82-30A2-659C3C45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EAE907-C0BB-C3B2-D679-6C3CF209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52BBF3-ED90-6734-0730-8D0B4025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EF0B-85D1-4DDA-84C2-0E76A359BDC7}" type="datetimeFigureOut">
              <a:rPr lang="tr-TR" smtClean="0"/>
              <a:t>14.07.2022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51DB4A-91D8-D877-147E-3AF44A99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A7BF82-2552-A888-22B7-BCF270CA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47E-BA40-488A-A8EB-B8D7982028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098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3E4615-74A1-A5E4-FD6E-43D6D993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8F25E6F-9319-0D65-245D-0FC81F36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D41B53-F655-DA5B-165F-B915B7B5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EF0B-85D1-4DDA-84C2-0E76A359BDC7}" type="datetimeFigureOut">
              <a:rPr lang="tr-TR" smtClean="0"/>
              <a:t>14.07.2022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783BA6-33D4-4820-8CD3-8F7EF2D3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90357A-7AF6-F846-077E-E4734FBF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47E-BA40-488A-A8EB-B8D7982028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55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268736-BB8A-471A-9B10-A6FB578C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A9CD81-9A2E-0891-A76B-4FE71DD2F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4105AB-101B-E7AF-6BE6-31EBE5BA1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FDF3B2A-2125-D10E-229D-F5B7C2F3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EF0B-85D1-4DDA-84C2-0E76A359BDC7}" type="datetimeFigureOut">
              <a:rPr lang="tr-TR" smtClean="0"/>
              <a:t>14.07.2022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27EA91-3D02-D9C3-F2BD-196C890B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1E5A3D-27F0-9293-AD39-ACD433A3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47E-BA40-488A-A8EB-B8D7982028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13BBD6-8454-9587-3153-7A8B5276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78EC0DF-562A-ADAB-FBC4-83E54436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84B3AD-6D0E-018E-AF71-82F60D5F5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14601EE-80F3-E516-7FC9-3093805F4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304E861-7DF9-0323-C127-4D48DD757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9A14C5-8931-3BEF-274B-36C6C360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EF0B-85D1-4DDA-84C2-0E76A359BDC7}" type="datetimeFigureOut">
              <a:rPr lang="tr-TR" smtClean="0"/>
              <a:t>14.07.2022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F8B0CCD-9C65-336D-DFE7-958E71E4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15CB77B-A651-8576-544C-A9EAC9A8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47E-BA40-488A-A8EB-B8D7982028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43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EC5209-3386-9FBE-DD6B-720B443C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948B087-594A-3542-2541-CE54C12F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EF0B-85D1-4DDA-84C2-0E76A359BDC7}" type="datetimeFigureOut">
              <a:rPr lang="tr-TR" smtClean="0"/>
              <a:t>14.07.2022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446BB39-A13B-8EB4-5395-55797894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108271F-FF95-013E-2ACD-5A3D109C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47E-BA40-488A-A8EB-B8D7982028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019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84D08AB-EAB4-1477-2424-DC3605E0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EF0B-85D1-4DDA-84C2-0E76A359BDC7}" type="datetimeFigureOut">
              <a:rPr lang="tr-TR" smtClean="0"/>
              <a:t>14.07.2022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1CEF14-B7E5-786B-A4DA-38A26CFC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F9FBD0C-B965-850F-2ABE-73D3CF77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47E-BA40-488A-A8EB-B8D7982028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399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5B4C25-659B-BFC5-3EF3-F4BEFA8E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9A67BE-EE5C-43A4-45BD-651A7CDA6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C2424DE-06C1-5CF6-4F14-96E56A4BA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701FA00-DE90-CCEF-21A8-F41A30C8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EF0B-85D1-4DDA-84C2-0E76A359BDC7}" type="datetimeFigureOut">
              <a:rPr lang="tr-TR" smtClean="0"/>
              <a:t>14.07.2022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7C5678A-3C61-B809-283F-8E2CE0B7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1FF0FD7-A22C-B2D2-FDD5-A800F345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47E-BA40-488A-A8EB-B8D7982028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2410D4-30ED-99A0-A1A4-F47D3E21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1DE435D-7DF8-DCC4-6295-E0C5729AD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32FC5D5-03F4-51E6-3F85-3892CBDBC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E2517F-AE0B-0694-E099-4DB37A3F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EF0B-85D1-4DDA-84C2-0E76A359BDC7}" type="datetimeFigureOut">
              <a:rPr lang="tr-TR" smtClean="0"/>
              <a:t>14.07.2022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3D99912-63F2-BA03-A549-A661761C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030C42-B48F-D656-5263-65C58AEC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47E-BA40-488A-A8EB-B8D7982028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806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C5E8FBE-034F-E8E3-8311-9088BB90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00EA8BF-9E5B-6714-37C4-1AF4DF111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F18AFC-38CD-E121-D160-22C6DA8C6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EF0B-85D1-4DDA-84C2-0E76A359BDC7}" type="datetimeFigureOut">
              <a:rPr lang="tr-TR" smtClean="0"/>
              <a:t>14.07.2022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A5E624-A238-10F9-E95B-D96198FFF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41D5DC-0A21-4F43-4698-C38449F03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0B47E-BA40-488A-A8EB-B8D7982028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21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7EE444C-C42F-A3E8-36ED-46926E314502}"/>
              </a:ext>
            </a:extLst>
          </p:cNvPr>
          <p:cNvSpPr txBox="1"/>
          <p:nvPr/>
        </p:nvSpPr>
        <p:spPr>
          <a:xfrm>
            <a:off x="1005008" y="524523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BROTLI – GZIP COMPRESS TIME KARŞILAŞTIRMASI: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310DEB7-C63E-8694-080B-3085F6EC0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317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F18E9AC-C278-9ECF-B069-7718799BFE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71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4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1518ADC-D4AB-5BEA-E07E-087D590FEC5E}"/>
              </a:ext>
            </a:extLst>
          </p:cNvPr>
          <p:cNvSpPr txBox="1"/>
          <p:nvPr/>
        </p:nvSpPr>
        <p:spPr>
          <a:xfrm>
            <a:off x="1005008" y="557195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BROTLI – GZIP COMPRESS SIZE KARŞILAŞTIRMASI: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91216A1-9FC7-2891-3B51-20DCB8D29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317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E978FB2-5AB9-6D4F-F8AB-A28267460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91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38C9220A-2C86-1876-0E52-31C8C8D79866}"/>
              </a:ext>
            </a:extLst>
          </p:cNvPr>
          <p:cNvSpPr txBox="1"/>
          <p:nvPr/>
        </p:nvSpPr>
        <p:spPr>
          <a:xfrm>
            <a:off x="1533831" y="5515896"/>
            <a:ext cx="1179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7E69751-DF73-8A3D-E54C-6433353A82C7}"/>
              </a:ext>
            </a:extLst>
          </p:cNvPr>
          <p:cNvSpPr txBox="1"/>
          <p:nvPr/>
        </p:nvSpPr>
        <p:spPr>
          <a:xfrm>
            <a:off x="2707726" y="5392785"/>
            <a:ext cx="7853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8AD0C43-4331-8D2B-DCED-32F88EBE4A15}"/>
              </a:ext>
            </a:extLst>
          </p:cNvPr>
          <p:cNvSpPr txBox="1"/>
          <p:nvPr/>
        </p:nvSpPr>
        <p:spPr>
          <a:xfrm>
            <a:off x="3665672" y="5387971"/>
            <a:ext cx="443849" cy="246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13731DE-90CE-E3DD-2AA4-6FC489D03FF1}"/>
              </a:ext>
            </a:extLst>
          </p:cNvPr>
          <p:cNvSpPr txBox="1"/>
          <p:nvPr/>
        </p:nvSpPr>
        <p:spPr>
          <a:xfrm>
            <a:off x="4760042" y="4512696"/>
            <a:ext cx="7853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90ECC24-8A02-D0AE-3475-0A8A562D141B}"/>
              </a:ext>
            </a:extLst>
          </p:cNvPr>
          <p:cNvSpPr txBox="1"/>
          <p:nvPr/>
        </p:nvSpPr>
        <p:spPr>
          <a:xfrm>
            <a:off x="5633588" y="3613044"/>
            <a:ext cx="443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FCAA2FD4-9FBD-192F-200C-C18884FB4F28}"/>
              </a:ext>
            </a:extLst>
          </p:cNvPr>
          <p:cNvSpPr txBox="1"/>
          <p:nvPr/>
        </p:nvSpPr>
        <p:spPr>
          <a:xfrm>
            <a:off x="7458996" y="3182779"/>
            <a:ext cx="443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44A131AD-0EE5-BBEE-E000-AE415DF44B65}"/>
              </a:ext>
            </a:extLst>
          </p:cNvPr>
          <p:cNvSpPr txBox="1"/>
          <p:nvPr/>
        </p:nvSpPr>
        <p:spPr>
          <a:xfrm>
            <a:off x="8567923" y="3182778"/>
            <a:ext cx="616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DFC0276D-4687-7844-0A1F-AA4FD169D0B2}"/>
              </a:ext>
            </a:extLst>
          </p:cNvPr>
          <p:cNvSpPr txBox="1"/>
          <p:nvPr/>
        </p:nvSpPr>
        <p:spPr>
          <a:xfrm>
            <a:off x="9627519" y="3182777"/>
            <a:ext cx="443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E01644B3-0B27-EFD4-057D-6233089F2BB1}"/>
              </a:ext>
            </a:extLst>
          </p:cNvPr>
          <p:cNvSpPr txBox="1"/>
          <p:nvPr/>
        </p:nvSpPr>
        <p:spPr>
          <a:xfrm>
            <a:off x="10692448" y="3182777"/>
            <a:ext cx="1060292" cy="246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4B82185E-795D-5B2C-FD4E-4D2CC2B17227}"/>
              </a:ext>
            </a:extLst>
          </p:cNvPr>
          <p:cNvSpPr txBox="1"/>
          <p:nvPr/>
        </p:nvSpPr>
        <p:spPr>
          <a:xfrm>
            <a:off x="11617019" y="3182777"/>
            <a:ext cx="616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00" dirty="0">
                <a:solidFill>
                  <a:schemeClr val="bg1"/>
                </a:solidFill>
              </a:rPr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382900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F3B7C61F-FF40-D57B-FCDC-3F76A322D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68" y="2227005"/>
            <a:ext cx="5634710" cy="400851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362B13C-8454-E4A0-E91E-4673EE0B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2" y="2241090"/>
            <a:ext cx="5856478" cy="400851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D95E94B-C3C9-8BAF-7CFD-3B631CDE60B4}"/>
              </a:ext>
            </a:extLst>
          </p:cNvPr>
          <p:cNvSpPr txBox="1"/>
          <p:nvPr/>
        </p:nvSpPr>
        <p:spPr>
          <a:xfrm>
            <a:off x="1903007" y="489196"/>
            <a:ext cx="7934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>
                <a:latin typeface="+mj-lt"/>
              </a:rPr>
              <a:t>BROTLI – GZIP DECOMPRESS TIME KARŞILAŞTIRMASI:</a:t>
            </a:r>
          </a:p>
        </p:txBody>
      </p:sp>
    </p:spTree>
    <p:extLst>
      <p:ext uri="{BB962C8B-B14F-4D97-AF65-F5344CB8AC3E}">
        <p14:creationId xmlns:p14="http://schemas.microsoft.com/office/powerpoint/2010/main" val="233126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</Words>
  <Application>Microsoft Office PowerPoint</Application>
  <PresentationFormat>Geniş ekran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tugcedurmaz001@gmail.com</dc:creator>
  <cp:lastModifiedBy>tugcedurmaz001@gmail.com</cp:lastModifiedBy>
  <cp:revision>3</cp:revision>
  <dcterms:created xsi:type="dcterms:W3CDTF">2022-07-10T11:31:45Z</dcterms:created>
  <dcterms:modified xsi:type="dcterms:W3CDTF">2022-07-13T22:51:48Z</dcterms:modified>
</cp:coreProperties>
</file>