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57" r:id="rId3"/>
    <p:sldId id="256" r:id="rId4"/>
    <p:sldId id="262" r:id="rId5"/>
    <p:sldId id="258" r:id="rId6"/>
    <p:sldId id="259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23720DD-5B6D-40BF-8493-A6B52D484E6B}" type="datetimeFigureOut">
              <a:rPr lang="tr-TR" smtClean="0"/>
              <a:t>15.04.2021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halligundem.com/hurriyet-emlak-2021-endeksi-aciklandi/47283/" TargetMode="External"/><Relationship Id="rId2" Type="http://schemas.openxmlformats.org/officeDocument/2006/relationships/hyperlink" Target="https://en.wikipedia.org/wiki/List_of_districts_of_Istanbu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TugceKaragol/Coursera_Capstone/blob/6f276377cbf42239dd622efedce673b1251fb3f4/Avg_House_Sales_Price.cs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54" y="668788"/>
            <a:ext cx="76327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1043608" y="4221088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Istanbul's Districts According to the Average House Sales Price and Venues</a:t>
            </a:r>
          </a:p>
        </p:txBody>
      </p:sp>
    </p:spTree>
    <p:extLst>
      <p:ext uri="{BB962C8B-B14F-4D97-AF65-F5344CB8AC3E}">
        <p14:creationId xmlns:p14="http://schemas.microsoft.com/office/powerpoint/2010/main" val="74519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323528" y="1628800"/>
            <a:ext cx="76328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Istanbul is the most populous city in Turkey.</a:t>
            </a: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This city, which has a high population density due to its small surface area relatively its population, consists of 39 districts.</a:t>
            </a: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There are people of all income levels. It offers different opportunities to people with different income distributions.</a:t>
            </a: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Social and cultural structuring in the districts of Istanbul reflects these differences.</a:t>
            </a:r>
          </a:p>
          <a:p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This study aims to be a guide for people who want to settle in İstanbul and having own real estate there</a:t>
            </a:r>
            <a:r>
              <a:rPr lang="en-GB" sz="2000" dirty="0"/>
              <a:t>.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343008" y="620687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  &amp; Problem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9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323528" y="692696"/>
            <a:ext cx="835292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cquisition</a:t>
            </a:r>
            <a:r>
              <a:rPr lang="en-GB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leaning </a:t>
            </a:r>
            <a:endParaRPr lang="tr-TR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District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Data: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obtained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from Wikipedia </a:t>
            </a:r>
            <a:r>
              <a:rPr lang="en-GB" sz="2000" u="sng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GB" sz="2000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</a:t>
            </a:r>
            <a:r>
              <a:rPr lang="en-GB" sz="2000" u="sng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en.wikipedia.org/wiki/List_of_districts_of_Istanbul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Coordinates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Latitude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and longitude information are obtained using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GeoPy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library.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Average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GB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ouse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ales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rice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GB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is obtained from local real estate sales web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u="sng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</a:t>
            </a:r>
            <a:r>
              <a:rPr lang="en-GB" sz="20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://</a:t>
            </a:r>
            <a:r>
              <a:rPr lang="en-GB" sz="2000" u="sng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www.mahalligundem.com/hurriyet-emlak-2021-endeksi-</a:t>
            </a:r>
            <a:r>
              <a:rPr lang="tr-TR" sz="2000" u="sng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 </a:t>
            </a:r>
            <a:r>
              <a:rPr lang="en-GB" sz="2000" u="sng" dirty="0" err="1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aciklandi</a:t>
            </a:r>
            <a:r>
              <a:rPr lang="en-GB" sz="2000" u="sng" dirty="0" smtClean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/47283</a:t>
            </a:r>
            <a:r>
              <a:rPr lang="en-GB" sz="20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r>
              <a:rPr lang="en-GB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tr-T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cleaned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converted to csv file to use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</a:t>
            </a:r>
            <a:r>
              <a:rPr lang="en-GB" sz="2000" u="sng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https://github.com/TugceKaragol/Coursera_Capstone/blob/6f276377cbf42239dd622efedce673b1251fb3f4/Avg_House_Sales_Price.csv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tr-T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Venues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Data: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Foursquare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API is used to get the most common venues of Districts of Istanbul.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9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395536" y="620688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539552" y="1628800"/>
            <a:ext cx="7560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District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data was collected from the webpage, cleaned, and processed into 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Latitude and Longitude information was obtained using the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GeoPy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module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Folium library was used to visualize districts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Foursquare API was used to explore venues in districts and get information about them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library was used to understand better the analysis results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 a clustering method, the K-means algorithm method was used to cluster districts.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86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955280" cy="489204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33856" y="493856"/>
            <a:ext cx="8013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Creating an Istanbul map and visualizing districts on the map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51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6" y="1844824"/>
            <a:ext cx="5471618" cy="3880872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508104" y="1772816"/>
            <a:ext cx="34563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7 districts which are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Avcılar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Beyoğlu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Zeytinburnu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Beşiktaş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Pendik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Maltepe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Kadıköy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reach 100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limit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Districts -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Adalar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Sancaktepe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Beykoz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Sultangazi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- are below 20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venues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of venues change between 20 and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90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districts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432088" y="476672"/>
            <a:ext cx="781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Exploring</a:t>
            </a:r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venues</a:t>
            </a:r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district</a:t>
            </a:r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Foursquare</a:t>
            </a:r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API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7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0" y="1844824"/>
            <a:ext cx="4410490" cy="3596976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427984" y="2090576"/>
            <a:ext cx="4526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tr-TR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Level </a:t>
            </a: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house sales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lang="tr-T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9000</a:t>
            </a:r>
            <a:endParaRPr lang="tr-T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tr-TR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Level</a:t>
            </a:r>
            <a:r>
              <a:rPr lang="en-GB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sz="16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house sales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lang="tr-T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btw</a:t>
            </a:r>
            <a:r>
              <a:rPr lang="tr-T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9000</a:t>
            </a:r>
            <a:r>
              <a:rPr lang="tr-T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15000</a:t>
            </a:r>
          </a:p>
          <a:p>
            <a:endParaRPr lang="tr-TR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High Level</a:t>
            </a:r>
            <a:r>
              <a:rPr lang="en-GB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sz="16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he average house sales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lang="tr-T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 15000</a:t>
            </a:r>
            <a:endParaRPr lang="tr-TR" sz="16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395536" y="548680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verage</a:t>
            </a:r>
            <a:r>
              <a:rPr lang="en-GB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house sales price clusters</a:t>
            </a:r>
          </a:p>
        </p:txBody>
      </p:sp>
    </p:spTree>
    <p:extLst>
      <p:ext uri="{BB962C8B-B14F-4D97-AF65-F5344CB8AC3E}">
        <p14:creationId xmlns:p14="http://schemas.microsoft.com/office/powerpoint/2010/main" val="243741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200800" cy="4327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797918" y="5565984"/>
            <a:ext cx="9036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Districts clustered according to house prices and locations are shown on the map.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539552" y="332656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Creating</a:t>
            </a:r>
            <a:r>
              <a:rPr lang="tr-T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Istanbul map </a:t>
            </a:r>
            <a:r>
              <a:rPr lang="en-GB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visualize the analysis results.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1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899592" y="198884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Can be a guide to decide the district for people who intend to settle and have their own house in İstanbul.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content of the study can be expanded by adding different parameters and advanced models can be created.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quality of the study can be increased by using different methods and values than those used</a:t>
            </a:r>
            <a:r>
              <a:rPr lang="en-GB" dirty="0"/>
              <a:t>.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899592" y="836712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25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Üst Düzey">
  <a:themeElements>
    <a:clrScheme name="Bitişiklik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Üst Düze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Üst Düze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113</TotalTime>
  <Words>391</Words>
  <Application>Microsoft Office PowerPoint</Application>
  <PresentationFormat>Ekran Gösterisi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Üst Düzey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ASUS</dc:creator>
  <cp:lastModifiedBy>TUGCE KARAGOL</cp:lastModifiedBy>
  <cp:revision>12</cp:revision>
  <dcterms:created xsi:type="dcterms:W3CDTF">2021-04-15T01:23:57Z</dcterms:created>
  <dcterms:modified xsi:type="dcterms:W3CDTF">2021-04-15T03:30:48Z</dcterms:modified>
</cp:coreProperties>
</file>