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7"/>
    <p:restoredTop sz="94676"/>
  </p:normalViewPr>
  <p:slideViewPr>
    <p:cSldViewPr snapToGrid="0">
      <p:cViewPr varScale="1">
        <p:scale>
          <a:sx n="60" d="100"/>
          <a:sy n="60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FC75-30C7-E9A5-8A77-DA4EA783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1206-AD53-7612-92E1-464D06E5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D9A9-13AB-DC82-FFF7-229953C6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22B5-9F65-575E-A1BF-ED96D46C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C6C1-3ED8-5937-DA5A-546D1CD8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9B6-9693-7822-5BE5-04288C56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A61F-1184-D379-9702-9BBF9973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8B77-F37D-7DB4-7A10-1566417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B986-06E8-7F47-1BAD-86F2599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841B-DD0D-54AC-967A-FB67164A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5F860-FBA0-4E1A-B3E0-D2F86235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EB1A-2304-1EE3-0701-EEDF3C57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C849-A284-A370-A994-2D31915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2AB3-69FD-DF3F-8BFD-2E7B545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047E-C727-8D16-71C8-8AE851F0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0111-934A-1B38-30D2-85275574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787D-5DDA-085E-A1C8-2056F04F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7992-2D2B-3003-5287-48E7744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CB6A-1863-7014-B9C0-6D576006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815B-AA8D-B915-0201-994A0F1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FDB5-EAD7-FAA2-7C28-1873D344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7A0C-4334-8DC5-11AD-234BF9D7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29C8-CFD3-ADDC-59A4-76E1D5E4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B78D-35AE-2682-0E02-7767F9D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A326-E4BF-6D8F-1E95-C220FC6B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ABA3-A54F-0536-3CAA-26DDB16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DF1-4388-7863-A52E-CCD0DBEFB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963F-9B62-BE9F-1ACC-00C7D947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889F-28F2-A063-28E7-4B708211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D8AA9-413E-6E5C-FA24-BD6A6FA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270C2-F924-A5CC-6A8C-9243DA4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D7EB-C16D-6960-1974-3814CC25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019F-454B-C1A1-E779-08E0E1ED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8B1A9-2061-D6B9-1B62-2127EEAD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79C67-182A-EC16-C547-E2EC9252C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974A7-6E7F-6B9E-E0E8-BD7EFB32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33BE9-D887-15B3-03C1-37DBB0C8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EEADA-B3DF-1B75-8183-48C0D1CA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5B674-81C5-E266-8BAC-3881DFCF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B9BF-7C4B-C5F3-B57C-26D16359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44B4C-EEB9-0F84-E53E-17AA772C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F7C11-B8AD-0CC7-8615-9699CFB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E0D19-D9D1-155D-48F3-86DBD5F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61FA0-DDD1-3AEE-811B-0A8DCE10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23D2F-61F5-E1A0-123A-CE5712EB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8E0C-6758-A322-4116-6009F36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0D6-75CA-A24B-BD9B-B42A33E0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D4BC-645C-61AB-255A-C85A33F0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63FF6-30DB-8E3B-FFA9-5BD02A61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88D9-18DD-0CFB-E2A2-3434320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722B-F13F-9489-807F-F2E6A79A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D82A-84E5-8313-4888-00146F69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FC4-B86C-CED1-B516-586230E7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915C8-A9B8-62EA-C1CA-28CA9BD5D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EB067-26E9-FEC0-8F76-24F6E07C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57F74-1328-C18D-80BB-7E24C5F6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E02D-C11F-F592-B462-43E5195D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B44E-3C0E-B608-593C-47D248D0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9CAA1-7569-3CFA-ABEE-05867CBB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DC8E-71BD-E699-128A-AAF7CF4C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CDC0-E2A3-AEF7-4BDD-369AA7E4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7644-B16E-2C48-A0CB-AA42751127D9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9CD-D52D-F3EE-B848-B47D6CBC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1419-3C52-FA6C-52E3-952635C91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6AA3-EC7A-EE42-AE45-F082F33E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10:00 Museum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10.45 Condense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11.30 Ultraleap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12.30 Watershed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20mins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What were your questions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What did you do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What did you find out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What happens 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What were your questions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Did you respond to the brief?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If not then why?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did you do?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is the result more interesting than the process?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did a specific process reveal something?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6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did you find out?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Sucking eggs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How much of what you are saying is in the prototype?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How rigorous was your user testing?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  What do you want to share as NEW KNOWLEDGE?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Prototype presentations: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happens next?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don't undersell what you've made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- it's a prototype, where does it go next?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67F2D-A71F-0CA5-DA74-81BE41823FB6}"/>
              </a:ext>
            </a:extLst>
          </p:cNvPr>
          <p:cNvSpPr txBox="1"/>
          <p:nvPr/>
        </p:nvSpPr>
        <p:spPr>
          <a:xfrm>
            <a:off x="1025236" y="748145"/>
            <a:ext cx="101276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Practice run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question(s)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approach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prototype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findings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Speakman</dc:creator>
  <cp:lastModifiedBy>Duncan Speakman</cp:lastModifiedBy>
  <cp:revision>1</cp:revision>
  <dcterms:created xsi:type="dcterms:W3CDTF">2023-07-03T08:24:20Z</dcterms:created>
  <dcterms:modified xsi:type="dcterms:W3CDTF">2023-07-03T08:35:51Z</dcterms:modified>
</cp:coreProperties>
</file>