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84b93c5-1ff1-47cf-92af-55141e214c0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cWW/bOBD+K4Ff9iVY8CbVt1y7KLBHkAZ9WRTGkByp2tqSIctps4v896UO103i2E4tt6o2eQgicUzxm284BzXOvyOfzmcTuP0Dpjh6NTrN8w9TKD4c0dHxKLt/j1DOVGw0KBZLpRRxlASpfFameTYfvfp3VEKRYPk2nS9gUk0Ybv717ngEk8klJNVVDJM5Ho9mWMzzDCbpP9gIh6GyWODd8Qg/zSZ5AdWUb0oosZr2JoiH67AU+jMPTwRXpjf4Bl3Z3L3CWV6Uy+vj0bz5q17S/bFqsvqBZ3lWQpqFiat72iFKINJyxphU2gjJqvtxOilbEXt78WlWBDwB5e2sUsuJv4HMoR/Viy5wPm+fcJIkBSawfODFvcGzfLKYrrn/Jl8UDq8wroeyMi1vwzPKvITJeJJDNobZJHXQ4LoLiros8qDGWuq6lvqtkjqZPRD7ZZG10El1+T7/eFZg0KuvbrwLd+ZplkxaGlb6uW4wOigqfLn9Oyiw0kP4QF54LE5va1Wcp8VSs+z4AaL+qiHgDrcopybW3CtlAvNMRFrLXpD++/X5eDfEleTgyT+QOhoj0HGsgGpLjdWEMIcsinphBCc3yTjNynFR+cAHOE+CQwz+9P74ILjeD3VDqdSBySjy6GRkLGFGI+kFpY1pwjRfVAjQYQhifr0TO2mErr4UGgTBXeqgdeMWHJjYWkkEIcYFj94PN96giBeZR98iXg/0l0bkZCUyIKr3x9/QjAq5jAUxDLxEdE5p7AXNl8+IT/nvw6F3X9wNrV6BMhEhDmWktDOeStUfWncw4WbwaJpPB0btnthben2oEb1V1hDBHdGUQH/Sq/Pr1xsTDV+mA0yvvh51Q6nyANIBCB5xRRAUNf1wxDsa7UpsoHG3az00tEcmBkEl41oCKguB+n5k1RWOTXbdjA91R3eDvq2FkfNYCiac1yrUT8gY9ILiyyXKp0vD5NVybDy8LGs/6A25VjnPrObEVRkXt54K3gtyV35oS1W4ElxVhikOqjo+hC4a+kX4iX3snFaME0kMZ/2hf5N9f+nAhnfe1Q36huKY2ZiBlZJK5Joqpmk/ErPLnc366uLs4vXbi/Oj4fnwDvC3510orXXgBHGeG2GUsf2I0qfglycBn48CHgK0T8kMgujuNNDGbBP2cNjSqImwREjplO8F1b/meYtiY4mRbBAbBOFd66HNw2mkiJNeOUWiCIjmrh8n2iu4Swe2FXDR5iUDpr47XbRxXEYKiNDUEvBUKaq52YP+Ii3fT7FMXXX1G8blwRQREDvMypCrPIprOIU0WH6xjv+rNHlfL+qNCx/wFzcN6d+Aua9ccL3OqrOluvgzfATKPJDBHxozvTv+PgH4aVwh+hwVm7Dd34x9XP9akf1cis+zRXn2HoqyB45lfxbbio8Zb9EZ5tEBC79D2d+LKPLdaO5J5OgKf/uGhemQIRKvIXLUE+0Ip1tpPgs6S/IipJ+TR0w/D8wE8mw8L6FczMdJkYbgdpPix4d4aiyN1Oh7e5ndVnx+/boDi7NQPMet0ANa3R6w794tWy6D5N9f9Fa2ZtTgOLzdBHsPw5IbjCIkwCWJHAhLd/BrLwa/bcWvs6A9nJfjq24O2H4409+igH5tAuUAYhEqQ8VDqeC49bIfb+M+B7eNBbF9WmpYIb4TLbSnAkA8tUYzBgSUcIrYfpzgfwa7pRC2MPQzge410VBvIiE140RYhtogr84HekH9LqV08pTMICjvTgMt1ZpgJIkiUgruOSWE6JfsZu8VH6qr+plZziEtsVNF9CvbsZKAcZppYyIWSSuBbO8ifNkUu9lC111wP+iW2NoE16cNgUJZFIJaKTThaBUDu0dC8PKK4P/yiuBwCVv/cGwk6Ed+Q9B1zsmDNxEi8iApMCcoKLe9o+QlvO4WVw7Q7fKDRthdul56FWQj7RWV4LwngviQgJp+vEBb7f+Tp/uMVg5gkK1WXeqg/YKD41pJTQGIRAcRkWZ75f1Nu9+f6vGHm+TV0bK5f4Ctk3tib9smlRc+BDepTRRFwmkg9RcNN2ohnVZh854aqrmARhgbkGFKxahGUCLeOleJn0qbf3o8W+TjEH81NZ56J5Gr2Gxf2Sws7A+4SZM6sXw0p4yiak5LNPJgycF9yW/5kqz69wtHl4tils/x6DSY3Qeff3y0PWeNwJpwvtU852E3433coykWSd3w7KGEGteseVaKzXju62GsYYdCJw2qaOZ+C5NFNe1PpzBP3U9hRUuzWRuOavH5VwSj5+qlCUReGSd5CEZEEbACmfXf8kwwKcA/2nfNFPR/xN0WNbyrn3u3HlW+KOczcHgJGa5BF1BBdfqwBWH1H5I+w7u7+w9DnDqlu0kAAA==&quot;"/>
    <we:property name="creatorSessionId" value="&quot;ccda2985-2992-4ebd-b84f-c615060c3538&quot;"/>
    <we:property name="creatorTenantId" value="&quot;df8679cd-a80e-45d8-99ac-c83ed7ff95a0&quot;"/>
    <we:property name="creatorUserId" value="&quot;10032003241DB7CC&quot;"/>
    <we:property name="datasetId" value="&quot;cf003d3f-43a9-416e-ac86-be4c6b2d8c4a&quot;"/>
    <we:property name="embedUrl" value="&quot;/reportEmbed?reportId=a7782081-79a5-4b25-ac92-6e1d74de081e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1cS2/bOBD+K4EvewkWfIgP9eY8dlHstg3SoJdFYQzJkaqtLBmynDa7yH9f6uG6SRzbqeVW1SaHICLHJL/5hjNDapx/Ry6Zz1K4eQ1THL0YneT5xykUH4/o6HiUtW1v3vzxanz5x+T1+NW5b85nZZJn89GLf0clFDGW75L5AtJqBN/41/vjEaTpBcTVUwTpHI9HMyzmeQZp8g82wr6rLBZ4ezzCz7M0L6Aa8m0JJVbDXntx/+znpr9yPyPYMrnGt2jLpvUSZ3lRLp+PR/Pmr3pJd/uqweoJT/OshCTzA1dtyiIKIMJwxpiQSgeCVe1RkpatiLk5/zwrPB6P8mZW6WHsriGz6Eb1ogucz9sZxnFcYAzLCc/vdJ7m6WK6pv1tvigsXmJUd2VlUt74Ocq8hHSS5pBNYJYmFhpct15RF0Xu1VhLXdVSf1ZS49k9sd8WWQudVI8f8k+nBXq9uqrhvW+ZJ1mctjSs9HPVYLRQVPhy87dXYKUH/4G8cFic3NSqOEuKpWbZ8T1E/VWDx+2bKKc6UtxJqT3zLAiVEr0g/dXV2WQ3xJXk4Mk/kDoaI1BRJIEqQ7VRhDCLLAx7YQTj63iSZOWkqHzgPZxj7xC9P73bPwiu90PdUCqUZzIMHVoRakOYVkh6QWljmjDNFxUCtOiDmFvvxMaN0OXXQoMguEsdtG7cgAUdGSNIQIi23qP3w403KKJF5tC1iNcD/a0RGa9EBkT1/vgbmlEiF1FANAMnEK2VCntB88UT4lP+ajj07ou7odVJkDokxKIIpbLaUSH7Q+sOJtx0Hk3z6cCo3RN7S6+zlDgjjSYBt0RRAv1Jr86uXm5MNFyZDDC9+nbUDaXSAQgLEPCQS4Igqe6HI97RaFdiA427XeuhoT3UEQRUMK4EoDTgqe9HVl3h2GTXTf9Qd3Q36NuzMHIeiYAF1inpz0/IGPSC4oslysePhvGLZd9keFnWftAbco20jhnFia0yLm4cDXgvyF35oS2nwpXg6mSY4KBOx4fQRUN/4H8iF1mrJONEEM1Zf+jfZN9fO7Dh3Xd1g76hOGImYmCEoAK5opIp2o/E7GJns748Pz1/+e787Gh4PrwD/O19FwpjLNiAWMd1oKU2/YjSJ+CWNwFfrgLuAzSPyQyC6O400MZs7few39KoSGBIIISVrhdU/57nLYqNR4x4g9ggCO9aD20eTkNJrHDSShKGQBS3/bjRXsFdOrCtgIs2Lxkw9d3poo3jIpRAAkUNAUelpIrrPegvkvLDFMvEVk9/YlQeTBEescWs9LnKg7iGU0i85Rfr+L9M4g/1ot5a/wF3ft2Q/h2Y+8YF1+usKluqhzf+I1Dmngx+35jp7fGPCcCP4/LR56jYhO3uZuzj+teK7OdSXJ4tytMPUJQ9cCz7s9ie+Jh2Bq1mDi0w/9sf+3sRRX4YzT2JHF3hb9+wMOUzROIUhJY6oizhdCvNp15ncV749DN9wPTTwKSQZ5N5CeViPomLxAe36wQ/3cdTY2mkRj/ay+y24rOrlx1YnIHiKW6FHtDq9oB9+35Zcukl//6qtrI1owbH4e3G27vvFlxjGCIBLkhoITB0B7/2bPDbVvwy89rDeTm57OaC7acz/S0K6NcmkBYgCvzJUHJ/VLDcONGPt3FfgtvGA7F5XGpYIb4TLbS3AkAcNVoxBgRkYCUx/bjB/wJ2y0HYwNDvBLrXREO9DgOhGCeBYag08up+oBfU73KUjh+TGQTl3WmgpVoRDAWRRIiAO04JIeo5u9l7xYeqqn5ilnNIS+xUEf3KdowgoK1iSuuQhcIIINurCJ83xW620HUV3E+6JbYWwfVpQ2AgDQYBNSJQhKORDMweCcHzK4L/yyuCwyVs/cOxkaCf+Q1B1zkn994kCEIHggKzAQVpt1eUPIfX3eLKAapdftIIu0vVS6+CbKicpAKscyQgzieguh8v0Fb7f/x4ndHKAQyy1KpLHbRfcLBcSaEoABFoISRCbz95f9fq98dq/OE6fnG0LO4fYOnkntjbsknpAueDm1A6DMPAKiD1Fw03aiGZVmHzjhqqsYCGGGkQfkjJqEKQQbR1rBI/lyb//HC00EU+/iqqHXVWIJeR3r6ymV/Ya7hO4jqxfDCmCMNqTEMUcm/J3n2J7/mSrPr3C0cXi2KWz/HoxJvdR5d/erA9Z43AmnC+1TznfjfjXdyjKRZxXfDsoIQa16yZK8GmP3d1N9aw/UEn8apoxn4H6aIa9pcTmCf2F7+ipdmsDUe1+PwbgtFT9dIEIie1FdwHIyIJmACZcd/zTjAuwD3Yd80Q9H/E3RY1vK/nvV2PKl+U8xlYvIAM16DzqKC6fdiCsPoPSaN6Dq/PxKTbNLKUbxf3H6GFYt/cSQAA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reportEmbeddedTime" value="&quot;2024-03-04T05:20:40.674Z&quot;"/>
    <we:property name="reportName" value="&quot;Bankloan&quot;"/>
    <we:property name="reportState" value="&quot;CONNECTED&quot;"/>
    <we:property name="reportUrl" value="&quot;/groups/me/reports/a7782081-79a5-4b25-ac92-6e1d74de081e/ReportSection?bookmarkGuid=58a99b6c-2ce3-44d5-92ee-df3bf1f4a046&amp;bookmarkUsage=1&amp;ctid=df8679cd-a80e-45d8-99ac-c83ed7ff95a0&amp;fromEntryPoint=export&amp;pbi_source=storytelling_addin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tuhinislamjahidul@gmail.com</cp:lastModifiedBy>
  <cp:revision>4</cp:revision>
  <dcterms:created xsi:type="dcterms:W3CDTF">2018-06-07T21:39:02Z</dcterms:created>
  <dcterms:modified xsi:type="dcterms:W3CDTF">2024-03-04T05:21:53Z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