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2024-03-02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3dbecc0-1f35-403c-86a9-15c0254d747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7782081-79a5-4b25-ac92-6e1d74de081e/ReportSection?bookmarkGuid=0ab2ab73-549f-43a2-9616-9e939f788b40&amp;bookmarkUsage=1&amp;ctid=df8679cd-a80e-45d8-99ac-c83ed7ff95a0&amp;fromEntryPoint=export&amp;pbi_source=storytelling_addin&quot;"/>
    <we:property name="reportState" value="&quot;CONNECTED&quot;"/>
    <we:property name="reportEmbeddedTime" value="&quot;2024-03-03T07:39:09.900Z&quot;"/>
    <we:property name="creatorSessionId" value="&quot;aea1544d-7241-42b3-bb29-62103f0ba262&quot;"/>
    <we:property name="creatorUserId" value="&quot;10032003241DB7CC&quot;"/>
    <we:property name="creatorTenantId" value="&quot;df8679cd-a80e-45d8-99ac-c83ed7ff95a0&quot;"/>
    <we:property name="pageDisplayName" value="&quot;Page 1&quot;"/>
    <we:property name="pageName" value="&quot;ReportSection&quot;"/>
    <we:property name="reportName" value="&quot;Bankloan&quot;"/>
    <we:property name="isVisualContainerHeaderHidden" value="false"/>
    <we:property name="isFiltersActionButtonVisible" value="true"/>
    <we:property name="initialStateBookmark" value="&quot;H4sIAAAAAAAAA+1c227bOBD9lcAv+xIsSPGqvjmXLortxUiDviwKY0iOXG1lyZDktNki/77Uxc3NtZ1aaVU1fQgqckTyzJkhDynJX0YuLhYJXL6GOY6ejY6y7OMc8o8HdHQ4StuyN2/+fjU++3v6evzq1BdnizLO0mL07MuohHyG5bu4WEJSteAL/3l/OIIkmcCsuoogKfBwtMC8yFJI4v+wMfZVZb7Eq8MRfl4kWQ5Vk29LKLFq9sKb+2vfN/2T+R7BlvEFvkVbNqVnuMjycnV9OCqa/9VDul1XNVZ3eJylJcSpb7gqUxZRABGGBUEgpNJcBFV5FCdla2IuTz8vco/Ho7xcVH4YuwtILbpRPegci6LtYTyb5TiDVYentyqPs2Q5X1P+NlvmFs8wqqvSMi4vfR9lVkIyTTJIp7BIYgsNrivvqEmeeTfWVue11cvKary4Y/Z8mbbQSXX5Ift0nKP3q6sK3vuSIk5nSUvDtX/OG4wW8gpfZv71Dqz84G/Icof50WXtipM4X3k2OLyDqL9u8Lh9EWVUR4o5KbVnPuChUqIXpL86P5nuhriyHDz5j+SOJghQIhMRJzoAJxCtlQp7EQSTB8DOXg2H7X1xt7ltwIKOjBGEE6KtT/N+5HYTntEydeimMM+Wabl+GnvemIyvTQZBb1f4G5qFUoSEoUMrQm1IoBWSHtHc4Jt6x6LXK2490Abh9Oym0YCo7sYHDd0qiiRQZag2nvfAYhCGvaB7fDGbxhXKSrDeQTj26tWL39v1gyB4P9QNpc5ZSpyRRhPOLFGUQH8oPTl/sRGcK+MBUvr9qBtKpQMQFoCzkEmCIKnuh6S6locb159rs4GuwV37oc1kCVKHhFgUoVRWOypkL2if7Ii3qTyYZ/PhUN0F9oZeI60LjGLEVjwz4yhnvaD3GuEWqXFteC03YhyU5HoMXzT0R4GJAjBCUIFMURko2o9JfbIz5rPT49MX705PDoa3X+4Af0Mz9/8iF1mrZMCIIJoF/cnyTXqzqR+q0u4GfbuJQsYiwQNunZJ+64xBAL2geLINpa97tqqbDi+J94PekBvqCDgVAVMCUBrw+rsfByIrgN/aXNyM4OFtq7pB31JsmZJCUQAi0EJIhFa9oHiyDSX4ID5YwRvgKrwn9vaBBJcGOadGcEUYGulV1x705nH5YY5lbKurlxiVHQP/K8tcc1DvkVpMSx/C94QHziH2+4t8Hd9n8exDPai31t/gTi8akh+Nqb0HXI+zeq5dXbzxt0CZeTLY3eClV4c/NP12ATb7ls3GJOwfjo0EPXAGcVm6LI8/QF72YB7pjsRmNtEhF8oreW4CVBpZKKEfeuDxovVXWTK6phpD5SQVYJ0jnDhtldY9o/rGA/lvI4U7RgMje38ftOdxOlDUawNUPrkJF8JK1zO6N544zjaYDYzybvzQ7t5pKIkVTlpJwhCIYrYfLzZcw12dP20FnLdnjgOmvjtftMewolrBuaKGgKNSUsX2meSfdge/y+7gCLbiMuAO8t2FdR/H/whqsVfbg/1ZbF+PQ2GMBcuJdUxzLbXpxxnwV4B3FdA6ngepFLvzQPs2hgWIuNcJkvmFwzLjRD92gF+BbpRH5ttWw6K7Ey+0GhGIo0arIAACknulaPrxEO8r2C2yyMDQFWL3nmif3wbaGbQ6cGgh8H9B9uMQ4Ket330jfE/8Dc2MS8N56EBQCCyn4Gf5rTQfe5/NstyvF8k9ph8GJoEsnRYllMtiOstjH5UXMX66i6fG0liNfrZ83G3E5zc/O+hSWxjI+yIhu/XE1fvV13j+5n9vfHbXBlsD7fGjy2dFdSYmCGirAqV1GITCCCDbXyZ+SovdgqHrl2F/0ZzY+i5snxJCK4KhIJIIwZljlBCy/V2Bp4TYLRK6/3DnF02JHb7e6VNSCKYxDJEAEyS0wA3dQSM/JcW2Eb9Ivfew8HHQzatbD0wG+tOTYYsD+pUELlABGOIUhJY6oixh9CkJ9h7xyfmL3zH018LuWcBLbQVTTno1BIZjYNyPlELVDxIcnGM+PxinkFwW8f1fr/CVa6J8a7AUfneG+a1QGc0xn9WfZzgooQa0aDqKsanPXF2NNd4vo5ex90HT9jtIllWzfxxBEds//IhWhw5ruazNi+9gcmeHtIt2GErDlSEKWUgEJ078yEW7Hu1kmS+yAg+OPDsfXfbp3rn8ojH43Vh8gF8aMql03FlOhdJhGHKrgNSfCm70UDyvDsRuzYg1HhpipEH4JmVAFYLk0da2Svxcmuzz/dZCF1VhRrWjzgpkMtLbR7bwA3sNF/GsftZ7p8262XWkZsuyWIDFCaS4hlxPKlQ7zS0EV7+aNKr78EOKTbItIFb2DRVX/wNZfKXl8EkAAA==&quot;"/>
    <we:property name="bookmark" value="&quot;H4sIAAAAAAAAA+1c227bOBD9lcAv+xIseCfVt9x2UaDdNdKgL4vCGJIjV60tGZKcNlvk35e6uLm5trNWWlVNH4KKHFE8c2bIQ4ryl5FPisUMrv6COY5ejI6z7OMc8o8HdHQ4Su+Wac6od7HAWAjmrJZa+mCVLcokS4vRiy+jEvIplm+TYgmzqsFQ+M+7wxHMZmOYVlcxzAo8HC0wL7IUZsm/2BiHqjJf4vXhCD8vZlkOVZNvSiixavYymIfr0BX6Ow9PBFcml/gGXdmUnuMiy8vV9eGoaP5Xd+luXdVY/cCTLC0hSUPDVZl2iBKItJwxJpU2QrKqPE5mZWtir84+L/KAJ6C8WlRuOfKXkDqsXBA6nWNRtE84mk5znMLqgWd3Kk+y2XK+pvxNtswdnmNcV6VlUl6FZ5RZCbPJLIN0AotZ4qDBdR0cNc6z4Mba6qK2elVZHS3umf2xTFvopLp8n306yTH41VcF70JJkaTTWUvDjX8uGowO8ppi+yE4sPJDuCHLPebHV7UrTpN85Vl2eA9Rf90QcIciyqmJNfdKmcA8E5HWshekv744neyGuLIcPPlP5I4mCFAhl7EghoGXiM4pjb0IgvEjYGevh8P2vrjb3LbgwMTWSiIIMS6keT9yuwnPeJl69BOYZ8u0XD+M/dGYHN2YDILervA3NEutCYkij05GxhJmNJIe0dzgmwTHYtArfj3QBuHk/LbRgKjuxgcN3TqOFVBtqbGBd+aQRVEv6D66nE6SCmUlWO8hPArqNYjfu/WDIHg/1A2l3jtKvFXWEMEd0ZRAfyg9vXi5EZwvkwFS+v9RN5QqDyAdgOARVwRBUdMPSXUjDzfOPzdmA52Du/ZDm8kKlIkIcSgjpZ3xVKpe0D7eEW9TeTDP5sOhugvsDb1WOc+s5sRVPHPrqeC9oPcG4RapcWN4IzcSHJTkegpfNPTHzMYMrJRUItdUMU37MaiPd8Z8fnZy9vLt2enB8NbLHeBvaBbhX+xj57RinEhiOOtPlm/Sm039UJV2N+jbRRRyHkvBhPNahaUzMga9oHi8DWWoe7GqmwwvifeD3pAbmRgElYxrCagsBP3djw2RFcBvLS5uR/DwllXdoG8pdlwrqSkAkeggItLoXlA83oYSQhAfrOANcBbeE3v7QkIoi0JQK4UmHK0KqmsPevOkfD/HMnHV1SuMy46B/5llvtmoD0gdpmUI4QfCA+eQhPVFvo7v82T6vu7UGxdu8GeXDclPxtTeHa77Wb3Xri7+DrdAmQUy+P3gpdeH3zX9dgE2/ZbNxiTsH46NBD1yBPFZuixP3kNe9mAc6Y7EZjQxkZA6KHlhGWqDPFLQDz3wdNH6s0wZXVONkfaKSnDeE0G8cdqYnlF964X8t5HCPaOBkb2/D9r9OMM0DdoAdUhuIqR0yveM7o07jtMNZgOjvBs/tKt3GinipFdOkSgCornrx8GGG7ir/aetgPN2z3HA1Hfni3YbVlYzuNDUEvBUKar5PoP88+rgV1kdHMNWXBb8Qb67sO5j/59ALfZqebA/i+3xOJTWOnCCOM+NMMrYfuwBfwV4XwGt43mQSrE7D7SnMRxALIJOUDxMHI5bL/uxAvwKdKM8st+2GhbdnXih1YhAPLVGMwYElAhK0fbjJd5XsFtkkYWhK8TuPdG+v2XGW3SGeXTAwl9Q/dgE+GHzd98I3xN/QzMXygoReZAUmBMUwii/leaT4LNplof5YvaA6ceBmUGWTooSymUxmeZJiMrLBD/dx1NjaaxGP1o+7tbji9ufHXSpLSzkfZGQ3Xri+t3qa7xw84dbn921wdZAe/roCllR7YlJAsZppo2JWCStBLL9MPFzWuwWDF0fhv1Jc2LrWdg+JYTRBCNJFJFScM8pIWT7WYHnhNgtErr/cOcnTYkdvt7pU1JIbjCKkACXJHIgLN1BIz8nxbYev0yD97AIcdDN0a1HJgP94cmwxQH9SgLPNANLvIbIUU+0I5w+J8HePT69ePkrhv5a2D0LeGWc5NqroIbACmTWf08pVP0gwcEF5vODoxRmV0Xy8NcrQuWaKN8aLEVYnWF+J1RGc8yn9ecZHkqoAS2aByXY1Ge+rsYa75fRqyT4oGn7LcyWVbO/HUORuN9Cj1abDmu5rM2L/8Hkzg5pJ+0oUlZoSzTyiEhBvPyek3bd2/EyX2QFHhwHdj767NODfflFY/CrsfgIvzRkUuWFd4JKbaIoEk4DqT8V3OihZF5tiN0ZEWs8NMLYgAxNKkY1ghLx1rZK/Fza7PPD1iIfV2FGjafeSeQqNtt7tggd+wsuk2n9rvdem3Wz60jNlmWxAIdjSHENuYFUqFaaWwiufjXpK7vX1/8BDnJSNM9JAAA=&quot;"/>
    <we:property name="datasetId" value="&quot;cf003d3f-43a9-416e-ac86-be4c6b2d8c4a&quot;"/>
    <we:property name="embedUrl" value="&quot;/reportEmbed?reportId=a7782081-79a5-4b25-ac92-6e1d74de081e&amp;config=eyJjbHVzdGVyVXJsIjoiaHR0cHM6Ly9XQUJJLVVBRS1OT1JUSC1BLVBSSU1BUlktcmVkaXJlY3QuYW5hbHlzaXMud2luZG93cy5uZXQiLCJlbWJlZEZlYXR1cmVzIjp7InVzYWdlTWV0cmljc1ZOZXh0Ijp0cnVlLCJkaXNhYmxlQW5ndWxhckpTQm9vdHN0cmFwUmVwb3J0RW1iZWQiOnRydWV9fQ%3D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tuhinislamjahidul@gmail.com</cp:lastModifiedBy>
  <cp:revision>3</cp:revision>
  <dcterms:created xsi:type="dcterms:W3CDTF">2018-06-07T21:39:02Z</dcterms:created>
  <dcterms:modified xsi:type="dcterms:W3CDTF">2024-03-03T07:41:26Z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