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2024-02-25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8eeafbff-f38a-4de3-8ea6-e87562379f0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6b1ab7fd-8846-47aa-a65e-720edf6a43d5/ReportSection?bookmarkGuid=8f085572-2db4-41eb-ad80-33b208a77285&amp;bookmarkUsage=1&amp;ctid=df8679cd-a80e-45d8-99ac-c83ed7ff95a0&amp;fromEntryPoint=export&quot;"/>
    <we:property name="reportState" value="&quot;CONNECTED&quot;"/>
    <we:property name="reportEmbeddedTime" value="&quot;2024-02-26T01:35:50.488Z&quot;"/>
    <we:property name="creatorSessionId" value="&quot;cc12f7e6-6ab1-4050-b581-59d7d1b87251&quot;"/>
    <we:property name="creatorUserId" value="&quot;10032003241DB7CC&quot;"/>
    <we:property name="creatorTenantId" value="&quot;df8679cd-a80e-45d8-99ac-c83ed7ff95a0&quot;"/>
    <we:property name="pageDisplayName" value="&quot;Page 1&quot;"/>
    <we:property name="pageName" value="&quot;ReportSection&quot;"/>
    <we:property name="reportName" value="&quot;HR Dashboard&quot;"/>
    <we:property name="isVisualContainerHeaderHidden" value="false"/>
    <we:property name="isFiltersActionButtonVisible" value="true"/>
    <we:property name="initialStateBookmark" value="&quot;H4sIAAAAAAAAA91ZTW/bOBD9KwudjQUlUV+9pW566bYNkkUvRSBQ5EhRK4sCRWXtLfLfdyg6Se3asbyxbKOnmENq+ObN42RE/XBE2TYVW3xiM3DeOG+l/D5j6vsfrjNx6qXt8+cPHy+uP6SfLj5eolk2upR167z54WimCtBfyrZjlfGAxq+3E4dV1RUrzChnVQsTpwHVyppV5b9gF+OUVh08TByYN5VUzLi80UyDcXuPy3GMe7t/+rgj47q8hxvg2lqvoZFKP44nTmt/9ZBW54yzfsOprDUra3RsbJD4GQvDHIB4PBYJpZwYe1vWRbWE+Pzs34vG8KBhrjM5Nwxk39C/8fTwgCEkXkApZYSzMPJ5QEM3zszTeVnp5YbZ4nLeKGQHObPeLsQ9qzkIp6dAQdsu8V4UhYKCPcK/XJmcyqqbbbDfyE5xuIa8n6p1qRe4B7sv0grqQt+lMEOaFzOotWMgXymJOdmx6H1XL1kkZngn/5kqwBQJY7hFy4t0cabEKlc4UALU20XPw7tSPSbJm6yFc6YcYNBoEsIDnkR+5AeBH9KQh+DuTPcUeSukKjkytZ7x/QIqoEYS1yP4ybqap8lRFbcZHJfdYSTVY5neMaXPQFl7xfpw+1jGcO23n+rVUhgW+UGVcNsXpzhKcl9EASMhSZgb05jRI6q1ktySvYZyxX5KxW4DeCjNCll3+lwku2ewY4h2gCCscKMsyLKMxCSgLqdAAi/eXWa3KmY/kPyO1QWkEhsRXWITtIZ1Aez0pXYHxhp0ulyCJn6Y/+kVdlDnouUDxD+GvodJx0rc4y6I3Iu9WEQZR6mTMDlibW77fnvLOUyfZ0+p8o0YD1WbZ6xZF/Kh5TCMYysHmsR+5iZuROIkZpxEhJIjykEx/gvSJ9spNbAJ2O/ZUu4R6Ri16wUFWIXiO0+ceTxPSEwzCBM/9sURFcqwsBZKds0v728rE6fU6laIpxOsuy7YEUgfQ42DNra6zKMgirjrJoRQL/KygJLo//eKY8ghfdWb8WTMw7QF2rAzdTw8W284dh+ZqmtRBiCmJzs7Azge9QgN2N+eJJJHXu4CjSmHOCBJCCI+YoXXnapN65yqDW3TO2gwc09Xc6cs8y/iRKJmZW07vKf511V9zbIKLudn0KK8MnJ7hepSF7yAREmAb/kJC4kL53Fjbo9JKqBBis+nVr8ESww7FccBc5IiPf4l716CGO+qd4AATBXvC/kzcc4MVNF/V5Odbhvs569YDT2IxnopwX4VmzcMtxHL38r8/avEpNh0fWFVZzLVf9Nz+k0wgyUWph0PmC99Tg+rR/cfPYhVJ3QcAAA=&quot;"/>
    <we:property name="bookmark" value="&quot;H4sIAAAAAAAAA91ZwW7bOBD9lYXORkFJlET11rrpabEImkUvi8CgyJGiViYFisraLfLvHUpOUrt2LDeWbfRkc0gP37x5HI+o754sm7riy3/4HLy33nutv865+fqX7008tW7LskQmKQQkkBGQIIaAElyla1tq1Xhvv3uWmwLs57JpeeUcovG/24nHq+qaF26U86qBiVeDabTiVfkN+sU4ZU0LDxMPFnWlDXcubyy34Nze43IcIxT/TYg7cmHLe7gBYXvrJ6i1sY/jidf03zpI63POWbfhVCvLS4WOnQ3SMONxnAOGJZhMKRXE2ZtSFdUK4vNv/13WjhYLC5vphWMg+4L+naeHBwwhDSJKKSeCx0koIhr7LHO/zsvKrjbMlleL2iA7yFnv7Z2850qA9DoKDDTNCu+7ojBQ8Ef4V2uTU1218y32G90aAZ8g76aULe0S9+D3xawCVdi7GcyR5uUclPUc5GujMSd7Fn1s1YpF4oZ3+v+pAUyRdIZbtLxIl+BGrnOFAyPBvF92PHwozWOSgslGOBfKAQaNJikDEGkSJmEUhTGNRQz+3nRPkbdCm1IgU5sZPyygAhSSuBnBT9b1PE1Oqrjt4IRujyOpDsv0jht7Aco6KNaH28cyhmu//FSvVsLokR9VCbddcWJJmocyiTiJScp9RhmnJ1RrpUVP9gbKNfs5FbsL4LE0K7Vq7aVI9sBgxxDtAEH0wk2yKMsywkhEfUGBRAHbX2Z3KuYwkOKOqwJmGhsRW2JPtIF1Cfz8pXYPRgV2tlqCJnGc//QKO6hL0fIR4h9D38Ok00s8ED7IPGABk0kmUOokTk9Ym5uu395xDmfPs+dU+VaMx6rNc15vCvnYchjGcS8HmrIw81M/ISxlXJCEUHJCORgufkH6ZDunBrYB+zNbygMiHaN2vaCAXqH4zMOyQOQpYTSDOA1ZKE+oUI6FtTC6rX95flubOKdWd0I8n2D9TcGOQPoYahy0ca/LPImSRPh+SggNkiCLKEl+v1ccQw6zVz0ZT8Y8TDugDTtTp8Oz84Zj/5Gp2gZlAHJ6trMzgONRj9CA/fuTRPIkyH2gjApgEUljkOyEFd62RrnWeWa2tE0foMbMPV3NnbPMv4gTiZqXqu/wnuZfV/Utzyq4WlxAi/LKyPsrVJ/6EEQkSSN8yk95THy4jBvz/pjMJNRI8eXU6pdgyWGn4jRgzlKkx7/kPUgQ4131DhCAq+JdIX8mzpuDKbr3arq1TY39/DVX0IGoey8l9G/FFjXHbeTqu3Gff5eYlD5dn3nVukx17/S8bptutx8wmRd9UxwAAA==&quot;"/>
    <we:property name="datasetId" value="&quot;e0352825-9168-4658-86db-7bf3477a63f6&quot;"/>
    <we:property name="embedUrl" value="&quot;/reportEmbed?reportId=6b1ab7fd-8846-47aa-a65e-720edf6a43d5&amp;config=eyJjbHVzdGVyVXJsIjoiaHR0cHM6Ly9XQUJJLVVBRS1OT1JUSC1BLVBSSU1BUlktcmVkaXJlY3QuYW5hbHlzaXMud2luZG93cy5uZXQiLCJlbWJlZEZlYXR1cmVzIjp7InVzYWdlTWV0cmljc1ZOZXh0Ijp0cnVlLCJkaXNhYmxlQW5ndWxhckpTQm9vdHN0cmFwUmVwb3J0RW1iZWQiOnRydWV9fQ%3D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tuhinislamjahidul@gmail.com</cp:lastModifiedBy>
  <cp:revision>3</cp:revision>
  <dcterms:created xsi:type="dcterms:W3CDTF">2018-06-07T21:39:02Z</dcterms:created>
  <dcterms:modified xsi:type="dcterms:W3CDTF">2024-02-26T01:37:03Z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