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Pizza Sales Dashboard</a:t>
            </a:r>
            <a:endParaRPr lang="en-IE" sz="1200" b="1" dirty="0">
              <a:effectLst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e5554fe7-e3e8-4155-b096-3c5e998314b7}">
  <we:reference id="WA200003233" version="2.0.0.3" store="en-US" storeType="OMEX"/>
  <we:alternateReferences/>
  <we:properties>
    <we:property name="Microsoft.Office.CampaignId" value="&quot;none&quot;"/>
    <we:property name="reportUrl" value="&quot;/groups/me/reports/354eef43-6b2e-48d2-b77c-31299e4ca8f2/ReportSection?bookmarkGuid=214dfeae-b1a4-45bf-9f65-00f59aa9d426&amp;bookmarkUsage=1&amp;ctid=df8679cd-a80e-45d8-99ac-c83ed7ff95a0&amp;fromEntryPoint=export&amp;pbi_source=storytelling_addin&quot;"/>
    <we:property name="reportState" value="&quot;CONNECTED&quot;"/>
    <we:property name="reportEmbeddedTime" value="&quot;2024-03-20T00:36:52.933Z&quot;"/>
    <we:property name="creatorSessionId" value="&quot;80ed15e6-dca1-48a6-b1d2-a4017fe90d90&quot;"/>
    <we:property name="creatorUserId" value="&quot;10032003241DB7CC&quot;"/>
    <we:property name="creatorTenantId" value="&quot;df8679cd-a80e-45d8-99ac-c83ed7ff95a0&quot;"/>
    <we:property name="pageDisplayName" value="&quot;Home&quot;"/>
    <we:property name="pageName" value="&quot;ReportSection&quot;"/>
    <we:property name="reportName" value="&quot;pizza sales&quot;"/>
    <we:property name="isVisualContainerHeaderHidden" value="false"/>
    <we:property name="isFiltersActionButtonVisible" value="true"/>
    <we:property name="initialStateBookmark" value="&quot;H4sIAAAAAAAAA+1ZTVPjOBD9Kylf5pLasuzYVrhBYC+zQJZQc9miUi2pFTxjLJcsZwgU/31lOeErHgyBALO1xQXrya3Xrdctt3LtibQsMlgcwQV6O96eUj8uQP/oEa/v5cux4+Ovh7snX6dHu4cHdlgVJlV56e1cewb0DM23tKwgqy3YwX/O+h5k2Rhm9ZOErMS+V6AuVQ5ZeoXNZAsZXeFN38PLIlMaapMTAwZrs3M73T7btckfoV0RuEnnOEFumtETLJQ2q+e+Vzb/OUoPsdqYW3CkcgNpbg3XY0OfoRiGSRCQUGKcRAmN6nGZZmY5hS0OLgtt/bFeLoo6DrtiDjlH4TnSGstyucIhQllpx/zgATBRleZ4gtJBuUnNwto5VQay6QnOMa/Qu7ExGGtlI3QH9u6D5+rnSKONjPB2/Jv+m9PZnc+mx1qgnn6DbJ2QhXd6Du/d4dvm1ISoSK+uYFqqTLRHaVzjvckKfx9SLhRlO6F72HvsmvN/ailMVb1w6841MRrb3Tu+nfOQ25kdKdN8li1T8y5nThvKHLRYQjb52XebWnWG2NfcsnsLlyT7qV7lXNB/5MI2E8TytxMEGw4DSoYUE5okoR/EALXNJx0Dx3evMsZVkXuu1SYlYkw4G8QgGGVBknDqd5pML2zdW7cVURoQwkWIYUIGfkAGzN+83uzOZhpnsCpwD0M6Ull10TLeHup9SLPF9CllG4epO+zPKl/us/+U0Ed2aKZ0yp1scKsc92GxkbAdjdE5aPNMZZPHyt6OJzdnqzPPQt/vHW7LoDa8trP2mRMshFJKAIE85j4KEkVJt2DfbssP7Wl93kHXzdms1r5hAj2H6Rr2ZAp1yhbs3FeJ9lO5vw2tv0Q+jd6p4H6SCD+Jo1hIkQyETN5R7+PRaY8tes0HD185/ohxC/qRyn8WZzvpDRQvVF6Zl0h+7QvkU/i9DalvppxG9CKAgf2jgRyGPmcy5HHwUaIvbWvYTvsW+TRib+P6Xxf6s33eusg7ldKImzBGYkpDZnt9IPaDGwV7R3E/7lBr/qPfo7C/hHpzwv5dgXt5etuLvy4NZJXnuHG3+ZlDsY3seJXUmmRhjAUsxLrHpYTTAQgiO3vd8hyKll439AklLLLdMlAOsYgJkk5bBi8NU5fr1pIosgnsRxgMJIkCsIkcbW4NRRwMSSyZH1DLkvMQunv6X1uLaMSBRTH1BwELqAhp96XDL635jBBLi7FYIk1CKjkXv2vB6szwMks56gdB8C5Qz9wdkQADzsmiWTLFBlfCwehicO39ldq4NLabm8kd78u+fUOon/mXuot22VZitqoUaxZLYyNnJo7oxM3rsO+us5emXZvclspucvkxiYw+4TKifuBLm3gDBpKG7yii7ksGV8SnYrMLm/9V8+qYNzKRIcEYExEnUUiGSf2J1F25CpjhEcxTe7Qq/bh+ObNt26IqUxbAcQw5tgTThg1ygeK5IezXnFKWde1p/evSbchvbv4FXbpvPugaAAA=&quot;"/>
    <we:property name="bookmark" value="&quot;H4sIAAAAAAAAA+1YUVPbOBD+Kxm/9CVzY9mxrfAGoX26tjnC9OWGyaykdXBrLI8tpwQm//3WcgKEuBgCAXrT4YXoW6++XX279uraUUmZp7D4AhfoHDhHWv+4gOJHjzl9J9tcCwaCDVwZwtD1VMhgGPpAVjo3ic5K5+DaMVDM0HxLygrS2iEt/nvWdyBNxzCrf8WQlth3cixKnUGaXGFjTJApKlz2HbzMU11A7XJiwGDtdk7m9JuosL982hGkSeY4QWma1RPMdWHWv/tO2fxnKW1itTO74UhnBpKMHNdrQ1egGvqR5zE/xjAKIh7U63GSmpWJWHy8zAuKh6Jc5HVaDtUcMonKsaQLLMvVDp8RyqqwzD9uABNdFRJPMLZQZhKzID+n2kA6PcE5ZhU6S8rBuNCUoVuwdxc81z9HBVJmlHPgLvsvTudwPpt+LRQW02+QbhMi+KBn8d4tvm9OTYry5OoKpqVOVXuWxjXem6zx1yFlU1G2E7qDvcap2finRGGq641bT67J0ZhO7+uNzSa3M1opk2yWrkrztmZOG8oSCrWCqPjFdyqtukLoMbvt0cIWyXFSrGvO698LYZ8FQvzJQInh0ONsyDHiUeS7XghQ+3wwMLB8jypjbBe5E1rtMkYMmRSDEJTgwosiyd1Ol8kF9b1tXwHnHmNS+ehH1FI9NhDu7v3mcDYrcAbrBreZ0pFOq4uW9fZUH0OSLqYPKdtYTN9in6psdc7uQ0If0dJMF4m0ssG9cjyGxU7CtjRG51CYRyqb3Vf2fiJZnq3feQR9v/NyWyW14bWfvc+sYMGP4xhAoQyli4oFQdQt2Jc78s/0tj7voGttduu1L1hAj2G6hT1YQp2yBbJ9lmjfVfj70PpT5NPonSvpRpFyozAIVayigYqjV9T7eHTaE4te88Ej14HfY9yCvqXyH8WZjF5A8UpnlXmK5Le+QN5F3PuQ+m7KaUSvPBjQH/fioe9KEfsy9N5K9CWNhu20b5B3I/Y2rv93oT865r2LvFMpjbiZECzk3Bc06wOjD25U4hXFfX9CrfmPfo/G/hTqzRv2nwrsw9ObWfx5ZRBXWYY7T5vvORX7qI5nSa0pFiGEJ3ysZ1zOJB+AYnHnrFueQ94y6/ou40wENC0DlxCqkCHr9GXw0gh9ue0tCgIqYDdAbxCzwAMq5GB3b6hCb8jCWLgeJ5ZS+tA90//aW8ADCSIIuTvwhMeVz7svHX7pzRWMES0hwhh55PNYSvW7NqzOCi/TRGKxkQTnAouZvSNSYMAGmTdbJtjgWlkYbQ6unb8Tykvju7mZPHA+HNMTSv/MPtRTtK22EtN1p9jyWBrKnJlYohNr1+HfXmevXNsxua2UrXH5NoWMLpNxwF3PjanwBgJi7r+iiLovGWwTn6rdLmz+qObZOW9kEvsMQ4xUGAU+G0b1J1J358phhl9gntCrVRf3+5d123YsujJlDhLHkGFLMiltkClUT0rhcvkfqeId9ccaAAA=&quot;"/>
    <we:property name="datasetId" value="&quot;769a257e-b9b2-4eac-b7b3-fe8e191f5be5&quot;"/>
    <we:property name="embedUrl" value="&quot;/reportEmbed?reportId=354eef43-6b2e-48d2-b77c-31299e4ca8f2&amp;config=eyJjbHVzdGVyVXJsIjoiaHR0cHM6Ly9XQUJJLVVBRS1OT1JUSC1BLVBSSU1BUlktcmVkaXJlY3QuYW5hbHlzaXMud2luZG93cy5uZXQiLCJlbWJlZEZlYXR1cmVzIjp7InVzYWdlTWV0cmljc1ZOZXh0Ijp0cnVlLCJkaXNhYmxlQW5ndWxhckpTQm9vdHN0cmFwUmVwb3J0RW1iZWQiOnRydWV9fQ%3D%3D&amp;disableSensitivityBanner=true&amp;lrtl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Pizza Sales Dashboard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tuhinislamjahidul@gmail.com</cp:lastModifiedBy>
  <cp:revision>3</cp:revision>
  <dcterms:created xsi:type="dcterms:W3CDTF">2018-06-07T21:39:02Z</dcterms:created>
  <dcterms:modified xsi:type="dcterms:W3CDTF">2024-03-20T00:39:40Z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