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2024-03-20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b="1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Pizza Sales Dashboard</a:t>
            </a:r>
            <a:endParaRPr lang="en-IE" sz="12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a5e2e874-0cf5-488a-b6c3-b38133ddfaca}">
  <we:reference id="WA200003233" version="2.0.0.3" store="en-US" storeType="OMEX"/>
  <we:alternateReferences/>
  <we:properties>
    <we:property name="Microsoft.Office.CampaignId" value="&quot;none&quot;"/>
    <we:property name="reportUrl" value="&quot;/groups/me/reports/354eef43-6b2e-48d2-b77c-31299e4ca8f2/ReportSection?bookmarkGuid=3bb77d4c-f2e7-4b27-b9ee-7ef7729108d5&amp;bookmarkUsage=1&amp;ctid=df8679cd-a80e-45d8-99ac-c83ed7ff95a0&amp;fromEntryPoint=export&quot;"/>
    <we:property name="reportState" value="&quot;CONNECTED&quot;"/>
    <we:property name="reportEmbeddedTime" value="&quot;2024-03-20T23:24:20.545Z&quot;"/>
    <we:property name="creatorSessionId" value="&quot;726e4922-f24b-4e90-9202-6bcd3dc69c85&quot;"/>
    <we:property name="creatorUserId" value="&quot;10032003241DB7CC&quot;"/>
    <we:property name="creatorTenantId" value="&quot;df8679cd-a80e-45d8-99ac-c83ed7ff95a0&quot;"/>
    <we:property name="pageDisplayName" value="&quot;Home&quot;"/>
    <we:property name="pageName" value="&quot;ReportSection&quot;"/>
    <we:property name="reportName" value="&quot;pizza sales&quot;"/>
    <we:property name="isVisualContainerHeaderHidden" value="false"/>
    <we:property name="isFiltersActionButtonVisible" value="true"/>
    <we:property name="initialStateBookmark" value="&quot;H4sIAAAAAAAAA+1ZTVPjOBD9Kylf5pLasuzYVrhBYC+zQJZQc9miUi2pFTxjLJcsZwgU/31lOeErHgyBALO1xQXrya3Xrdctt3LtibQsMlgcwQV6O96eUj8uQP/oEa/v5cux4+Ovh7snX6dHu4cHdlgVJlV56e1cewb0DM23tKwgqy3YwX/O+h5k2Rhm9ZOErMS+V6AuVQ5ZeoXNZAsZXeFN38PLIlMaapMTAwZrs3M73T7btckfoV0RuEnnOEFumtETLJQ2q+e+Vzb/OUoPsdqYW3CkcgNpbg3XY0OfoRiGSRCQUGKcRAmN6nGZZmY5hS0OLgtt/bFeLoo6DrtiDjlH4TnSGstyucIhQllpx/zgATBRleZ4gtJBuUnNwto5VQay6QnOMa/Qu7ExGGtlI3QH9u6D5+rnSKONjPB2/Jv+m9PZnc+mx1qgnn6DbJ2QhXd6Du/d4dvm1ISoSK+uYFqqTLRHaVzjvckKfx9SLhRlO6F72HvsmvN/ailMVb1w6841MRrb3Tu+nfOQ25kdKdN8li1T8y5nThvKHLRYQjb52XebWnWG2NfcsnsLlyT7qV7lXNB/5MI2E8TytxMEGw4DSoYUE5okoR/EALXNJx0Dx3evMsZVkXuu1SYlYkw4G8QgGGVBknDqd5pML2zdW7cVURoQwkWIYUIGfkAGzN+83uzOZhpnsCpwD0M6Ull10TLeHup9SLPF9CllG4epO+zPKl/us/+U0Ed2aKZ0yp1scKsc92GxkbAdjdE5aPNMZZPHyt6OJzdnqzPPQt/vHW7LoDa8trP2mRMshFJKAIE85j4KEkVJt2DfbssP7Wl93kHXzdms1r5hAj2H6Rr2ZAp1yhbs3FeJ9lO5vw2tv0Q+jd6p4H6SCD+Jo1hIkQyETN5R7+PRaY8tes0HD185/ohxC/qRyn8WZzvpDRQvVF6Zl0h+7QvkU/i9DalvppxG9CKAgf2jgRyGPmcy5HHwUaIvbWvYTvsW+TRib+P6Xxf6s33eusg7ldKImzBGYkpDZnt9IPaDGwV7R3E/7lBr/qPfo7C/hHpzwv5dgXt5etuLvy4NZJXnuHG3+ZlDsY3seJXUmmRhjAUsxLrHpYTTAQgiO3vd8hyKll439AklLLLdMlAOsYgJkk5bBi8NU5fr1pIosgnsRxgMJIkCsIkcbW4NRRwMSSyZH1DLkvMQunv6X1uLaMSBRTH1BwELqAhp96XDL635jBBLi7FYIk1CKjkXv2vB6szwMks56gdB8C5Qz9wdkQADzsmiWTLFBlfCwehicO39ldq4NLabm8kd78u+fUOon/mXuot22VZitqoUaxZLYyNnJo7oxM3rsO+us5emXZvclspucvkxiYw+4TKifuBLm3gDBpKG7yii7ksGV8SnYrMLm/9V8+qYNzKRIcEYExEnUUiGSf2J1F25CpjhEcxTe7Qq/bh+ObNt26IqUxbAcQw5tgTThg1ygeK5IezXnFKWde1p/evSbchvbv4FXbpvPugaAAA=&quot;"/>
    <we:property name="bookmark" value="&quot;H4sIAAAAAAAAA+1YUVPbOBD+Kxm/9CVzY9mxrfAGoX26tjnC9OWGyaykVXBrLI8spwQm//1kOQFCXAyBAL3p8EL0rVffrr5de3XtibQsMlh8gQv0DrwjpX5cgP7RI17fyzfXhrEEFhEZhyIaQgyJ7w+tlSpMqvLSO7j2DOgZmm9pWUFWO7SL/571PciyMczqXxKyEvtegbpUOWTpFTbGFjK6wmXfw8siUxpqlxMDBmu3c2tuf1sq5K/Q7gjcpHOcIDfN6gkWSpv1775XNv85SptY7cxtOFK5gTS3juu1oc9QDMMkCEgoMU6ihEb1ukwzszJhi4+Xhbbx2CgXRZ2WQzGHnKPwHGmNZbna4TNCWWnH/OMGMFGV5niC0kG5Sc3C+jlVBrLpCc4xr9Bb2hyMtbIZugV7d8Fz9XOk0WZGeAf+sv/idA7ns+lXLVBPv0G2TcjCBz2H927xfXNqUlSkV1cwLVUm2rM0rvHeZI2/DimXirKd0B3sNU7NxT+1FKaq3rj15Jocje3pfb2x2eR2ZlfKNJ9lq9K8rZnThjIHLVaQLX723ZZWXSH2Mbft0cIVyXGq1zUX9O+FsM8CsfytgWDDYUDJkGJCkyT0gxig9vlgYOD4HlXGuC5yJ7TapUSMCWeDGASjLEgSTv1Ol+mF7XvbviJKA0K4CDFMyMAPyID5u/ebw9lM4wzWDW4zpSOVVRct6+2pPoY0W0wfUrZxmLrFPlX56pz9h4Q+skszpVPuZIN75XgMi52E7WiMzkGbRyqb3Ff2fiJZnq3feRb6fufltkpqw2s/e585wUIopQQQyGPuoyBRlHQL9uWO/LN9W5930HU2u/XaFyygxzDdwh4soU7ZgrV9lmjfVfj70PpT5NPonQruJ4nwkziKhRTJQMjkFfU+Hp322KLXfPDwdeD3GLegb6n8R3G2Ri+geKHyyjxF8ltfIO8i7n1IfTflNKIXAQzsHw3kMPQ5kyGPg7cSfWlHw3baN8i7EXsb1/+70B8d895F3qmURtyEMRJTGjI76wOxH9wo2CuK+/6EWvMf/R6N/SnUmzfsPxW4h6c3s/jzykBWeY47T5vvORX7qI5nSa0pFsZYwEKsZ1xKOB2AILJz1i3PoWiZdUOfUMIiOy0D5RCLmCDp9GXw0jB1ue0tiSJbwH6EwUCSKABbyNHu3lDEwZDEkvkBtSw5D6F7pv+1t4hGHFgUU38QsICKkHZfOvzSm88IsbQYiyXSJKSSc/G7NqzOCi+zlKPeSIJ3gXrm7ogEGHBBFs2WKTa4Eg5Gl4Nr7+/U5qXx3dxMHngfju0TQv3MP9RTtKu2ErN1p9jyWBqbOTNxRCfOrsO/u85euXZjclspO+PybQoZfcJlRP3Al7bwBgwkDV9RRN2XDK6JT8VuFzZ/VPPsnDcykSHBGBMRJ1FIhkn9idTduQqY4ReYp/bVqvT9/uXcth2LqkxZAMcx5NiSTJs2yAWKJ6VwufwPIpIdBccaAAA=&quot;"/>
    <we:property name="datasetId" value="&quot;769a257e-b9b2-4eac-b7b3-fe8e191f5be5&quot;"/>
    <we:property name="embedUrl" value="&quot;/reportEmbed?reportId=354eef43-6b2e-48d2-b77c-31299e4ca8f2&amp;config=eyJjbHVzdGVyVXJsIjoiaHR0cHM6Ly9XQUJJLVVBRS1OT1JUSC1BLVBSSU1BUlktcmVkaXJlY3QuYW5hbHlzaXMud2luZG93cy5uZXQiLCJlbWJlZEZlYXR1cmVzIjp7InVzYWdlTWV0cmljc1ZOZXh0Ijp0cnVlLCJkaXNhYmxlQW5ndWxhckpTQm9vdHN0cmFwUmVwb3J0RW1iZWQiOnRydWV9fQ%3D%3D&amp;disableSensitivityBanner=true&amp;lrtl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Pizza Sales Dashboard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tuhinislamjahidul@gmail.com</cp:lastModifiedBy>
  <cp:revision>3</cp:revision>
  <dcterms:created xsi:type="dcterms:W3CDTF">2018-06-07T21:39:02Z</dcterms:created>
  <dcterms:modified xsi:type="dcterms:W3CDTF">2024-03-20T23:26:19Z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