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69" r:id="rId3"/>
    <p:sldId id="268" r:id="rId4"/>
    <p:sldId id="266" r:id="rId5"/>
    <p:sldId id="267" r:id="rId6"/>
    <p:sldId id="270" r:id="rId7"/>
    <p:sldId id="262" r:id="rId8"/>
    <p:sldId id="261" r:id="rId9"/>
    <p:sldId id="259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748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61E2C-4297-4749-BF91-D9C70EE33161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92C37-B1A5-4C12-AF99-6F01D4CAF9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7512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92C37-B1A5-4C12-AF99-6F01D4CAF9B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E83E-EB40-4927-BCA0-4BDA0FD01CA6}" type="datetime1">
              <a:rPr lang="en-US" smtClean="0"/>
              <a:pPr/>
              <a:t>3/20/2024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707F-FAE3-4714-9A92-4C4F84D23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5F8E3-31FE-470A-B884-E9206B4EB07B}" type="datetime1">
              <a:rPr lang="en-US" smtClean="0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707F-FAE3-4714-9A92-4C4F84D23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E205-50C1-4F8C-918E-17FEA20DABBD}" type="datetime1">
              <a:rPr lang="en-US" smtClean="0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707F-FAE3-4714-9A92-4C4F84D23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437D-A9AF-4CFD-ADA1-15434B054F35}" type="datetime1">
              <a:rPr lang="en-US" smtClean="0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707F-FAE3-4714-9A92-4C4F84D23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4B33-9A01-4C52-B023-80423ACBC6F5}" type="datetime1">
              <a:rPr lang="en-US" smtClean="0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707F-FAE3-4714-9A92-4C4F84D23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3A39-8228-4C83-9277-8D2EE5768B90}" type="datetime1">
              <a:rPr lang="en-US" smtClean="0"/>
              <a:pPr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707F-FAE3-4714-9A92-4C4F84D23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9E21-56D6-4E00-835B-8D0167F50A49}" type="datetime1">
              <a:rPr lang="en-US" smtClean="0"/>
              <a:pPr/>
              <a:t>3/20/2024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707F-FAE3-4714-9A92-4C4F84D23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9236-F78C-4BD6-8C80-420B3BDFBF7D}" type="datetime1">
              <a:rPr lang="en-US" smtClean="0"/>
              <a:pPr/>
              <a:t>3/20/2024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707F-FAE3-4714-9A92-4C4F84D23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D90D-5005-4319-8807-8F8E505CD60D}" type="datetime1">
              <a:rPr lang="en-US" smtClean="0"/>
              <a:pPr/>
              <a:t>3/20/2024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707F-FAE3-4714-9A92-4C4F84D23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D7BA-8984-4970-B326-3DA18FAE685E}" type="datetime1">
              <a:rPr lang="en-US" smtClean="0"/>
              <a:pPr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707F-FAE3-4714-9A92-4C4F84D23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9405-F616-4F49-882D-8AF76642EDD1}" type="datetime1">
              <a:rPr lang="en-US" smtClean="0"/>
              <a:pPr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23D707F-FAE3-4714-9A92-4C4F84D239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AE15CD5-9F65-4267-A56C-4315A3D52317}" type="datetime1">
              <a:rPr lang="en-US" smtClean="0"/>
              <a:pPr/>
              <a:t>3/20/2024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3D707F-FAE3-4714-9A92-4C4F84D2398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Welcome to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Smart Home </a:t>
            </a:r>
            <a:r>
              <a:rPr lang="en-US" dirty="0" smtClean="0">
                <a:latin typeface="+mj-lt"/>
              </a:rPr>
              <a:t>Automation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707F-FAE3-4714-9A92-4C4F84D23988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Smart Thermostats: Adjust temperature settings based on occupancy and weather.</a:t>
            </a:r>
          </a:p>
          <a:p>
            <a:r>
              <a:rPr lang="en-US" dirty="0" smtClean="0">
                <a:latin typeface="+mj-lt"/>
              </a:rPr>
              <a:t>Smart Lighting: Control lights remotely, set schedules, and adjust brightness.</a:t>
            </a:r>
          </a:p>
          <a:p>
            <a:r>
              <a:rPr lang="en-US" dirty="0" smtClean="0">
                <a:latin typeface="+mj-lt"/>
              </a:rPr>
              <a:t>Security Cameras: Monitor home and receive alerts for suspicious activities.</a:t>
            </a:r>
          </a:p>
          <a:p>
            <a:r>
              <a:rPr lang="en-US" dirty="0" smtClean="0">
                <a:latin typeface="+mj-lt"/>
              </a:rPr>
              <a:t>Smart Locks: Lock and unlock doors remotely and provide access to visitors.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707F-FAE3-4714-9A92-4C4F84D2398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Smart home automation offers numerous benefits in terms of convenience, efficiency, security, and comfort.</a:t>
            </a:r>
          </a:p>
          <a:p>
            <a:r>
              <a:rPr lang="en-US" dirty="0" smtClean="0">
                <a:latin typeface="+mj-lt"/>
              </a:rPr>
              <a:t>While there are limitations and challenges, addressing these issues can lead to more robust and reliable smart home systems.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707F-FAE3-4714-9A92-4C4F84D2398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Thank you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00" y="685800"/>
            <a:ext cx="1676400" cy="19812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 smtClean="0"/>
              <a:t>                      </a:t>
            </a:r>
          </a:p>
          <a:p>
            <a:pPr algn="ctr">
              <a:buNone/>
            </a:pPr>
            <a:r>
              <a:rPr lang="en-US" sz="4000" dirty="0" smtClean="0"/>
              <a:t> </a:t>
            </a:r>
            <a:endParaRPr lang="en-US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707F-FAE3-4714-9A92-4C4F84D2398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 smtClean="0"/>
              <a:t>Presented by</a:t>
            </a:r>
            <a:endParaRPr lang="en-US" b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62536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>
                <a:latin typeface="+mj-lt"/>
              </a:rPr>
              <a:t>Al Amin </a:t>
            </a:r>
            <a:r>
              <a:rPr lang="en-US" dirty="0" smtClean="0">
                <a:latin typeface="+mj-lt"/>
              </a:rPr>
              <a:t>CSE2102023107</a:t>
            </a:r>
            <a:endParaRPr lang="en-US" dirty="0">
              <a:latin typeface="+mj-lt"/>
            </a:endParaRPr>
          </a:p>
          <a:p>
            <a:pPr algn="ctr"/>
            <a:r>
              <a:rPr lang="en-US" dirty="0" err="1">
                <a:latin typeface="+mj-lt"/>
              </a:rPr>
              <a:t>Tuhin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Alam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CSE2102023013</a:t>
            </a:r>
            <a:endParaRPr lang="en-US" dirty="0">
              <a:latin typeface="+mj-lt"/>
            </a:endParaRPr>
          </a:p>
          <a:p>
            <a:pPr algn="ctr"/>
            <a:r>
              <a:rPr lang="en-US" dirty="0">
                <a:latin typeface="+mj-lt"/>
              </a:rPr>
              <a:t>Md. </a:t>
            </a:r>
            <a:r>
              <a:rPr lang="en-US" dirty="0" err="1">
                <a:latin typeface="+mj-lt"/>
              </a:rPr>
              <a:t>Wahidul</a:t>
            </a:r>
            <a:r>
              <a:rPr lang="en-US" dirty="0">
                <a:latin typeface="+mj-lt"/>
              </a:rPr>
              <a:t> Islam </a:t>
            </a:r>
            <a:r>
              <a:rPr lang="en-US" dirty="0" smtClean="0">
                <a:latin typeface="+mj-lt"/>
              </a:rPr>
              <a:t>CSE1903018021</a:t>
            </a:r>
            <a:endParaRPr lang="en-US" dirty="0">
              <a:latin typeface="+mj-lt"/>
            </a:endParaRPr>
          </a:p>
          <a:p>
            <a:pPr algn="ctr"/>
            <a:r>
              <a:rPr lang="en-US" dirty="0">
                <a:latin typeface="+mj-lt"/>
              </a:rPr>
              <a:t>Md. </a:t>
            </a:r>
            <a:r>
              <a:rPr lang="en-US" dirty="0" err="1">
                <a:latin typeface="+mj-lt"/>
              </a:rPr>
              <a:t>Sazal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Ahamed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CSE2102023109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707F-FAE3-4714-9A92-4C4F84D2398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5800" y="4495800"/>
            <a:ext cx="7772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+mj-lt"/>
              </a:rPr>
              <a:t>Under the supervision of, Md. </a:t>
            </a:r>
            <a:r>
              <a:rPr lang="en-US" sz="2200" dirty="0" err="1" smtClean="0">
                <a:latin typeface="+mj-lt"/>
              </a:rPr>
              <a:t>Rashedul</a:t>
            </a:r>
            <a:r>
              <a:rPr lang="en-US" sz="2200" dirty="0" smtClean="0">
                <a:latin typeface="+mj-lt"/>
              </a:rPr>
              <a:t> Islam</a:t>
            </a:r>
          </a:p>
          <a:p>
            <a:pPr algn="ctr"/>
            <a:r>
              <a:rPr lang="en-US" sz="2200" dirty="0" smtClean="0">
                <a:latin typeface="+mj-lt"/>
              </a:rPr>
              <a:t>Lecturer, Department of Computer Science and Engineering </a:t>
            </a:r>
            <a:r>
              <a:rPr lang="en-US" sz="2200" dirty="0" err="1" smtClean="0">
                <a:latin typeface="+mj-lt"/>
              </a:rPr>
              <a:t>Sonargaon</a:t>
            </a:r>
            <a:r>
              <a:rPr lang="en-US" sz="2200" dirty="0" smtClean="0">
                <a:latin typeface="+mj-lt"/>
              </a:rPr>
              <a:t> University</a:t>
            </a: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4706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+mj-lt"/>
              </a:rPr>
              <a:t>The main objectives of home automation are controlling, management, and co-ordination of home appliances in a comfortable, effective, and secure way.</a:t>
            </a:r>
          </a:p>
          <a:p>
            <a:pPr algn="just"/>
            <a:r>
              <a:rPr lang="en-US" sz="2000" dirty="0" smtClean="0">
                <a:latin typeface="+mj-lt"/>
              </a:rPr>
              <a:t>Enhance Living Experience</a:t>
            </a:r>
          </a:p>
          <a:p>
            <a:pPr algn="just"/>
            <a:r>
              <a:rPr lang="en-US" sz="2000" dirty="0" smtClean="0">
                <a:latin typeface="+mj-lt"/>
              </a:rPr>
              <a:t>Increase Security</a:t>
            </a:r>
          </a:p>
          <a:p>
            <a:pPr algn="just"/>
            <a:r>
              <a:rPr lang="en-US" sz="2000" dirty="0" smtClean="0">
                <a:latin typeface="+mj-lt"/>
              </a:rPr>
              <a:t>Optimize Energy Usage</a:t>
            </a:r>
          </a:p>
          <a:p>
            <a:pPr algn="just"/>
            <a:r>
              <a:rPr lang="en-US" sz="2000" dirty="0" smtClean="0">
                <a:latin typeface="+mj-lt"/>
              </a:rPr>
              <a:t>Streamline Daily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707F-FAE3-4714-9A92-4C4F84D2398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Components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+mj-lt"/>
              </a:rPr>
              <a:t>HC-05 Bluetooth Module</a:t>
            </a:r>
          </a:p>
          <a:p>
            <a:r>
              <a:rPr lang="en-US" sz="2000" dirty="0" smtClean="0">
                <a:latin typeface="+mj-lt"/>
              </a:rPr>
              <a:t>Light Dependent Resister</a:t>
            </a:r>
          </a:p>
          <a:p>
            <a:r>
              <a:rPr lang="en-US" sz="2000" dirty="0" smtClean="0">
                <a:latin typeface="+mj-lt"/>
              </a:rPr>
              <a:t>LED (generic)</a:t>
            </a:r>
          </a:p>
          <a:p>
            <a:r>
              <a:rPr lang="en-US" sz="2000" dirty="0" smtClean="0">
                <a:latin typeface="+mj-lt"/>
              </a:rPr>
              <a:t>Buzzer</a:t>
            </a:r>
          </a:p>
          <a:p>
            <a:r>
              <a:rPr lang="en-US" sz="2000" dirty="0" smtClean="0">
                <a:latin typeface="+mj-lt"/>
              </a:rPr>
              <a:t>Arduino UNO</a:t>
            </a:r>
          </a:p>
          <a:p>
            <a:r>
              <a:rPr lang="en-US" sz="2000" dirty="0" smtClean="0">
                <a:latin typeface="+mj-lt"/>
              </a:rPr>
              <a:t>LM35 Temperature Sensor</a:t>
            </a:r>
          </a:p>
          <a:p>
            <a:r>
              <a:rPr lang="en-US" sz="2000" dirty="0" smtClean="0">
                <a:latin typeface="+mj-lt"/>
              </a:rPr>
              <a:t>Relay Module</a:t>
            </a:r>
          </a:p>
          <a:p>
            <a:r>
              <a:rPr lang="en-US" sz="2000" dirty="0" smtClean="0">
                <a:latin typeface="+mj-lt"/>
              </a:rPr>
              <a:t>Jumper Wires</a:t>
            </a:r>
          </a:p>
          <a:p>
            <a:r>
              <a:rPr lang="en-US" sz="2000" dirty="0" smtClean="0">
                <a:latin typeface="+mj-lt"/>
              </a:rPr>
              <a:t>Fan/light bulbs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707F-FAE3-4714-9A92-4C4F84D2398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Diagram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707F-FAE3-4714-9A92-4C4F84D2398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46012"/>
            <a:ext cx="7239000" cy="45101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5" name="Content Placeholder 4" descr="20240314_12130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935163"/>
            <a:ext cx="8915400" cy="438943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707F-FAE3-4714-9A92-4C4F84D2398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+mj-lt"/>
              </a:rPr>
              <a:t>Remote Access: Control devices from anywhere with an internet connection.</a:t>
            </a:r>
          </a:p>
          <a:p>
            <a:r>
              <a:rPr lang="en-US" smtClean="0">
                <a:latin typeface="+mj-lt"/>
              </a:rPr>
              <a:t>Integration: Interconnectivity between various devices and platforms for seamless automation.</a:t>
            </a:r>
          </a:p>
          <a:p>
            <a:r>
              <a:rPr lang="en-US" smtClean="0">
                <a:latin typeface="+mj-lt"/>
              </a:rPr>
              <a:t>Customization: Tailor automation to individual preferences and routines.</a:t>
            </a:r>
          </a:p>
          <a:p>
            <a:r>
              <a:rPr lang="en-US" smtClean="0">
                <a:latin typeface="+mj-lt"/>
              </a:rPr>
              <a:t>Safety: Alerts and notifications for unusual activities or emergencies.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707F-FAE3-4714-9A92-4C4F84D2398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Advantage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Convenience: Control devices remotely via smart phone apps or voice commands.</a:t>
            </a:r>
          </a:p>
          <a:p>
            <a:r>
              <a:rPr lang="en-US" dirty="0" smtClean="0">
                <a:latin typeface="+mj-lt"/>
              </a:rPr>
              <a:t>Energy Efficiency: Optimize energy usage through automated schedules and sensors.</a:t>
            </a:r>
          </a:p>
          <a:p>
            <a:r>
              <a:rPr lang="en-US" dirty="0" smtClean="0">
                <a:latin typeface="+mj-lt"/>
              </a:rPr>
              <a:t>Security: Monitor and secure home with smart cameras, doorbells, and locks.</a:t>
            </a:r>
          </a:p>
          <a:p>
            <a:r>
              <a:rPr lang="en-US" dirty="0" smtClean="0">
                <a:latin typeface="+mj-lt"/>
              </a:rPr>
              <a:t>Comfort: Adjust temperature, lighting, and ambiance according to preferences.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707F-FAE3-4714-9A92-4C4F84D2398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Limitations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Compatibility Issues: Some devices may not be compatible with each other or require additional hardware/software for integration.</a:t>
            </a:r>
          </a:p>
          <a:p>
            <a:r>
              <a:rPr lang="en-US" dirty="0" smtClean="0">
                <a:latin typeface="+mj-lt"/>
              </a:rPr>
              <a:t>Initial Cost and Maintenance: High upfront costs for purchasing devices and ongoing maintenance expenses.</a:t>
            </a:r>
          </a:p>
          <a:p>
            <a:r>
              <a:rPr lang="en-US" dirty="0" smtClean="0">
                <a:latin typeface="+mj-lt"/>
              </a:rPr>
              <a:t>Technical Complexity: Setup and configuration of smart home systems may be challenging for some users.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D707F-FAE3-4714-9A92-4C4F84D2398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163</TotalTime>
  <Words>371</Words>
  <Application>Microsoft Office PowerPoint</Application>
  <PresentationFormat>On-screen Show (4:3)</PresentationFormat>
  <Paragraphs>65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Welcome to </vt:lpstr>
      <vt:lpstr>Presented by</vt:lpstr>
      <vt:lpstr>Objective</vt:lpstr>
      <vt:lpstr>Components</vt:lpstr>
      <vt:lpstr>Diagram</vt:lpstr>
      <vt:lpstr>Output</vt:lpstr>
      <vt:lpstr>Key Features</vt:lpstr>
      <vt:lpstr>Advantage</vt:lpstr>
      <vt:lpstr>Limitations</vt:lpstr>
      <vt:lpstr>Future work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</dc:title>
  <dc:creator>Alamin Islam</dc:creator>
  <cp:lastModifiedBy>Alamin Islam</cp:lastModifiedBy>
  <cp:revision>22</cp:revision>
  <dcterms:created xsi:type="dcterms:W3CDTF">2024-01-30T14:16:13Z</dcterms:created>
  <dcterms:modified xsi:type="dcterms:W3CDTF">2024-03-20T10:16:45Z</dcterms:modified>
</cp:coreProperties>
</file>