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8" r:id="rId2"/>
    <p:sldId id="266" r:id="rId3"/>
    <p:sldId id="294" r:id="rId4"/>
    <p:sldId id="272" r:id="rId5"/>
    <p:sldId id="271" r:id="rId6"/>
    <p:sldId id="295" r:id="rId7"/>
    <p:sldId id="269" r:id="rId8"/>
    <p:sldId id="257" r:id="rId9"/>
    <p:sldId id="261" r:id="rId10"/>
    <p:sldId id="259" r:id="rId11"/>
    <p:sldId id="262" r:id="rId12"/>
    <p:sldId id="274" r:id="rId13"/>
    <p:sldId id="296" r:id="rId14"/>
    <p:sldId id="298" r:id="rId15"/>
    <p:sldId id="299" r:id="rId16"/>
    <p:sldId id="300" r:id="rId17"/>
    <p:sldId id="302"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CDFFFF"/>
    <a:srgbClr val="3C3838"/>
    <a:srgbClr val="FFBDDE"/>
    <a:srgbClr val="820041"/>
    <a:srgbClr val="632D09"/>
    <a:srgbClr val="000000"/>
    <a:srgbClr val="FF99CC"/>
    <a:srgbClr val="C4C4C4"/>
    <a:srgbClr val="3A64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94660"/>
  </p:normalViewPr>
  <p:slideViewPr>
    <p:cSldViewPr snapToGrid="0">
      <p:cViewPr varScale="1">
        <p:scale>
          <a:sx n="71" d="100"/>
          <a:sy n="71"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EBF4A-41B8-479D-908D-A2AA537E4D15}"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EED11-4BC3-4B5A-BD36-5023644BA731}" type="slidenum">
              <a:rPr lang="en-US" smtClean="0"/>
              <a:t>‹#›</a:t>
            </a:fld>
            <a:endParaRPr lang="en-US"/>
          </a:p>
        </p:txBody>
      </p:sp>
    </p:spTree>
    <p:extLst>
      <p:ext uri="{BB962C8B-B14F-4D97-AF65-F5344CB8AC3E}">
        <p14:creationId xmlns:p14="http://schemas.microsoft.com/office/powerpoint/2010/main" val="58403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EED11-4BC3-4B5A-BD36-5023644BA731}" type="slidenum">
              <a:rPr lang="en-US" smtClean="0"/>
              <a:t>3</a:t>
            </a:fld>
            <a:endParaRPr lang="en-US"/>
          </a:p>
        </p:txBody>
      </p:sp>
    </p:spTree>
    <p:extLst>
      <p:ext uri="{BB962C8B-B14F-4D97-AF65-F5344CB8AC3E}">
        <p14:creationId xmlns:p14="http://schemas.microsoft.com/office/powerpoint/2010/main" val="43374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EED11-4BC3-4B5A-BD36-5023644BA731}" type="slidenum">
              <a:rPr lang="en-US" smtClean="0"/>
              <a:t>6</a:t>
            </a:fld>
            <a:endParaRPr lang="en-US"/>
          </a:p>
        </p:txBody>
      </p:sp>
    </p:spTree>
    <p:extLst>
      <p:ext uri="{BB962C8B-B14F-4D97-AF65-F5344CB8AC3E}">
        <p14:creationId xmlns:p14="http://schemas.microsoft.com/office/powerpoint/2010/main" val="2785331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2F0C5E-442B-45B0-8E48-95FDBC53449A}"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085BD-1FCD-466E-A5F3-DF187F7C7590}" type="slidenum">
              <a:rPr lang="en-US" smtClean="0"/>
              <a:t>‹#›</a:t>
            </a:fld>
            <a:endParaRPr lang="en-US"/>
          </a:p>
        </p:txBody>
      </p:sp>
    </p:spTree>
    <p:extLst>
      <p:ext uri="{BB962C8B-B14F-4D97-AF65-F5344CB8AC3E}">
        <p14:creationId xmlns:p14="http://schemas.microsoft.com/office/powerpoint/2010/main" val="170392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2F0C5E-442B-45B0-8E48-95FDBC53449A}"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085BD-1FCD-466E-A5F3-DF187F7C7590}" type="slidenum">
              <a:rPr lang="en-US" smtClean="0"/>
              <a:t>‹#›</a:t>
            </a:fld>
            <a:endParaRPr lang="en-US"/>
          </a:p>
        </p:txBody>
      </p:sp>
    </p:spTree>
    <p:extLst>
      <p:ext uri="{BB962C8B-B14F-4D97-AF65-F5344CB8AC3E}">
        <p14:creationId xmlns:p14="http://schemas.microsoft.com/office/powerpoint/2010/main" val="195391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2F0C5E-442B-45B0-8E48-95FDBC53449A}"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085BD-1FCD-466E-A5F3-DF187F7C7590}" type="slidenum">
              <a:rPr lang="en-US" smtClean="0"/>
              <a:t>‹#›</a:t>
            </a:fld>
            <a:endParaRPr lang="en-US"/>
          </a:p>
        </p:txBody>
      </p:sp>
    </p:spTree>
    <p:extLst>
      <p:ext uri="{BB962C8B-B14F-4D97-AF65-F5344CB8AC3E}">
        <p14:creationId xmlns:p14="http://schemas.microsoft.com/office/powerpoint/2010/main" val="1409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2F0C5E-442B-45B0-8E48-95FDBC53449A}"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085BD-1FCD-466E-A5F3-DF187F7C7590}" type="slidenum">
              <a:rPr lang="en-US" smtClean="0"/>
              <a:t>‹#›</a:t>
            </a:fld>
            <a:endParaRPr lang="en-US"/>
          </a:p>
        </p:txBody>
      </p:sp>
    </p:spTree>
    <p:extLst>
      <p:ext uri="{BB962C8B-B14F-4D97-AF65-F5344CB8AC3E}">
        <p14:creationId xmlns:p14="http://schemas.microsoft.com/office/powerpoint/2010/main" val="204914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F0C5E-442B-45B0-8E48-95FDBC53449A}"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085BD-1FCD-466E-A5F3-DF187F7C7590}" type="slidenum">
              <a:rPr lang="en-US" smtClean="0"/>
              <a:t>‹#›</a:t>
            </a:fld>
            <a:endParaRPr lang="en-US"/>
          </a:p>
        </p:txBody>
      </p:sp>
    </p:spTree>
    <p:extLst>
      <p:ext uri="{BB962C8B-B14F-4D97-AF65-F5344CB8AC3E}">
        <p14:creationId xmlns:p14="http://schemas.microsoft.com/office/powerpoint/2010/main" val="82378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2F0C5E-442B-45B0-8E48-95FDBC53449A}"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085BD-1FCD-466E-A5F3-DF187F7C7590}" type="slidenum">
              <a:rPr lang="en-US" smtClean="0"/>
              <a:t>‹#›</a:t>
            </a:fld>
            <a:endParaRPr lang="en-US"/>
          </a:p>
        </p:txBody>
      </p:sp>
    </p:spTree>
    <p:extLst>
      <p:ext uri="{BB962C8B-B14F-4D97-AF65-F5344CB8AC3E}">
        <p14:creationId xmlns:p14="http://schemas.microsoft.com/office/powerpoint/2010/main" val="59261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2F0C5E-442B-45B0-8E48-95FDBC53449A}"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B085BD-1FCD-466E-A5F3-DF187F7C7590}" type="slidenum">
              <a:rPr lang="en-US" smtClean="0"/>
              <a:t>‹#›</a:t>
            </a:fld>
            <a:endParaRPr lang="en-US"/>
          </a:p>
        </p:txBody>
      </p:sp>
    </p:spTree>
    <p:extLst>
      <p:ext uri="{BB962C8B-B14F-4D97-AF65-F5344CB8AC3E}">
        <p14:creationId xmlns:p14="http://schemas.microsoft.com/office/powerpoint/2010/main" val="81673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2F0C5E-442B-45B0-8E48-95FDBC53449A}"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085BD-1FCD-466E-A5F3-DF187F7C7590}" type="slidenum">
              <a:rPr lang="en-US" smtClean="0"/>
              <a:t>‹#›</a:t>
            </a:fld>
            <a:endParaRPr lang="en-US"/>
          </a:p>
        </p:txBody>
      </p:sp>
    </p:spTree>
    <p:extLst>
      <p:ext uri="{BB962C8B-B14F-4D97-AF65-F5344CB8AC3E}">
        <p14:creationId xmlns:p14="http://schemas.microsoft.com/office/powerpoint/2010/main" val="315114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F0C5E-442B-45B0-8E48-95FDBC53449A}"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085BD-1FCD-466E-A5F3-DF187F7C7590}" type="slidenum">
              <a:rPr lang="en-US" smtClean="0"/>
              <a:t>‹#›</a:t>
            </a:fld>
            <a:endParaRPr lang="en-US"/>
          </a:p>
        </p:txBody>
      </p:sp>
    </p:spTree>
    <p:extLst>
      <p:ext uri="{BB962C8B-B14F-4D97-AF65-F5344CB8AC3E}">
        <p14:creationId xmlns:p14="http://schemas.microsoft.com/office/powerpoint/2010/main" val="4014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F0C5E-442B-45B0-8E48-95FDBC53449A}"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085BD-1FCD-466E-A5F3-DF187F7C7590}" type="slidenum">
              <a:rPr lang="en-US" smtClean="0"/>
              <a:t>‹#›</a:t>
            </a:fld>
            <a:endParaRPr lang="en-US"/>
          </a:p>
        </p:txBody>
      </p:sp>
    </p:spTree>
    <p:extLst>
      <p:ext uri="{BB962C8B-B14F-4D97-AF65-F5344CB8AC3E}">
        <p14:creationId xmlns:p14="http://schemas.microsoft.com/office/powerpoint/2010/main" val="26854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F0C5E-442B-45B0-8E48-95FDBC53449A}"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085BD-1FCD-466E-A5F3-DF187F7C7590}" type="slidenum">
              <a:rPr lang="en-US" smtClean="0"/>
              <a:t>‹#›</a:t>
            </a:fld>
            <a:endParaRPr lang="en-US"/>
          </a:p>
        </p:txBody>
      </p:sp>
    </p:spTree>
    <p:extLst>
      <p:ext uri="{BB962C8B-B14F-4D97-AF65-F5344CB8AC3E}">
        <p14:creationId xmlns:p14="http://schemas.microsoft.com/office/powerpoint/2010/main" val="799843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F0C5E-442B-45B0-8E48-95FDBC53449A}" type="datetimeFigureOut">
              <a:rPr lang="en-US" smtClean="0"/>
              <a:t>5/4/2021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085BD-1FCD-466E-A5F3-DF187F7C7590}" type="slidenum">
              <a:rPr lang="en-US" smtClean="0"/>
              <a:t>‹#›</a:t>
            </a:fld>
            <a:endParaRPr lang="en-US"/>
          </a:p>
        </p:txBody>
      </p:sp>
    </p:spTree>
    <p:extLst>
      <p:ext uri="{BB962C8B-B14F-4D97-AF65-F5344CB8AC3E}">
        <p14:creationId xmlns:p14="http://schemas.microsoft.com/office/powerpoint/2010/main" val="2041051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4.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39" y="193753"/>
            <a:ext cx="12192000" cy="6854652"/>
          </a:xfrm>
          <a:prstGeom prst="rect">
            <a:avLst/>
          </a:prstGeom>
        </p:spPr>
      </p:pic>
      <p:sp>
        <p:nvSpPr>
          <p:cNvPr id="42" name="Rectangle 41"/>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sp>
        <p:nvSpPr>
          <p:cNvPr id="53" name="Star: 4 Points 12">
            <a:extLst>
              <a:ext uri="{FF2B5EF4-FFF2-40B4-BE49-F238E27FC236}">
                <a16:creationId xmlns="" xmlns:a16="http://schemas.microsoft.com/office/drawing/2014/main" xmlns:lc="http://schemas.openxmlformats.org/drawingml/2006/lockedCanvas" id="{CD619AEA-6821-4A5C-B3B2-8A9FF7CBC2DC}"/>
              </a:ext>
            </a:extLst>
          </p:cNvPr>
          <p:cNvSpPr/>
          <p:nvPr/>
        </p:nvSpPr>
        <p:spPr>
          <a:xfrm>
            <a:off x="7077649" y="638408"/>
            <a:ext cx="3004337" cy="3004337"/>
          </a:xfrm>
          <a:prstGeom prst="star4">
            <a:avLst>
              <a:gd name="adj" fmla="val 5213"/>
            </a:avLst>
          </a:prstGeom>
          <a:solidFill>
            <a:schemeClr val="bg1"/>
          </a:solidFill>
          <a:ln>
            <a:noFill/>
          </a:ln>
          <a:effectLst>
            <a:glow>
              <a:schemeClr val="bg1">
                <a:alpha val="40000"/>
              </a:schemeClr>
            </a:glow>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Star: 4 Points 13">
            <a:extLst>
              <a:ext uri="{FF2B5EF4-FFF2-40B4-BE49-F238E27FC236}">
                <a16:creationId xmlns="" xmlns:a16="http://schemas.microsoft.com/office/drawing/2014/main" xmlns:lc="http://schemas.openxmlformats.org/drawingml/2006/lockedCanvas" id="{2F15E408-CBBA-46A0-9017-5C0AFE91641D}"/>
              </a:ext>
            </a:extLst>
          </p:cNvPr>
          <p:cNvSpPr/>
          <p:nvPr/>
        </p:nvSpPr>
        <p:spPr>
          <a:xfrm>
            <a:off x="6507813" y="-309573"/>
            <a:ext cx="2871344" cy="2871344"/>
          </a:xfrm>
          <a:prstGeom prst="star4">
            <a:avLst>
              <a:gd name="adj" fmla="val 5213"/>
            </a:avLst>
          </a:prstGeom>
          <a:solidFill>
            <a:schemeClr val="bg1"/>
          </a:solidFill>
          <a:ln>
            <a:noFill/>
          </a:ln>
          <a:effectLst>
            <a:glow>
              <a:schemeClr val="bg1">
                <a:alpha val="40000"/>
              </a:schemeClr>
            </a:glow>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5" name="Star: 4 Points 14">
            <a:extLst>
              <a:ext uri="{FF2B5EF4-FFF2-40B4-BE49-F238E27FC236}">
                <a16:creationId xmlns="" xmlns:a16="http://schemas.microsoft.com/office/drawing/2014/main" xmlns:lc="http://schemas.openxmlformats.org/drawingml/2006/lockedCanvas" id="{F721E97A-037D-473C-9633-022579F7D265}"/>
              </a:ext>
            </a:extLst>
          </p:cNvPr>
          <p:cNvSpPr/>
          <p:nvPr/>
        </p:nvSpPr>
        <p:spPr>
          <a:xfrm>
            <a:off x="2110013" y="3776527"/>
            <a:ext cx="2700421" cy="2700421"/>
          </a:xfrm>
          <a:prstGeom prst="star4">
            <a:avLst>
              <a:gd name="adj" fmla="val 5213"/>
            </a:avLst>
          </a:prstGeom>
          <a:solidFill>
            <a:schemeClr val="bg1"/>
          </a:solidFill>
          <a:ln>
            <a:noFill/>
          </a:ln>
          <a:effectLst>
            <a:glow>
              <a:schemeClr val="bg1">
                <a:alpha val="40000"/>
              </a:schemeClr>
            </a:glow>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Star: 4 Points 15">
            <a:extLst>
              <a:ext uri="{FF2B5EF4-FFF2-40B4-BE49-F238E27FC236}">
                <a16:creationId xmlns="" xmlns:a16="http://schemas.microsoft.com/office/drawing/2014/main" xmlns:lc="http://schemas.openxmlformats.org/drawingml/2006/lockedCanvas" id="{257FE520-07FF-4347-91DB-CA354BBC2FFA}"/>
              </a:ext>
            </a:extLst>
          </p:cNvPr>
          <p:cNvSpPr/>
          <p:nvPr/>
        </p:nvSpPr>
        <p:spPr>
          <a:xfrm>
            <a:off x="4554543" y="3939708"/>
            <a:ext cx="3227864" cy="3227864"/>
          </a:xfrm>
          <a:prstGeom prst="star4">
            <a:avLst>
              <a:gd name="adj" fmla="val 5213"/>
            </a:avLst>
          </a:prstGeom>
          <a:solidFill>
            <a:schemeClr val="bg1"/>
          </a:solidFill>
          <a:ln>
            <a:noFill/>
          </a:ln>
          <a:effectLst>
            <a:glow>
              <a:schemeClr val="bg1">
                <a:alpha val="40000"/>
              </a:schemeClr>
            </a:glow>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Star: 4 Points 16">
            <a:extLst>
              <a:ext uri="{FF2B5EF4-FFF2-40B4-BE49-F238E27FC236}">
                <a16:creationId xmlns="" xmlns:a16="http://schemas.microsoft.com/office/drawing/2014/main" xmlns:lc="http://schemas.openxmlformats.org/drawingml/2006/lockedCanvas" id="{350D6AFD-4C02-4906-937B-C3011CB2581B}"/>
              </a:ext>
            </a:extLst>
          </p:cNvPr>
          <p:cNvSpPr/>
          <p:nvPr/>
        </p:nvSpPr>
        <p:spPr>
          <a:xfrm>
            <a:off x="7263908" y="4307725"/>
            <a:ext cx="2336413" cy="2336413"/>
          </a:xfrm>
          <a:prstGeom prst="star4">
            <a:avLst>
              <a:gd name="adj" fmla="val 6271"/>
            </a:avLst>
          </a:prstGeom>
          <a:solidFill>
            <a:schemeClr val="bg1"/>
          </a:solidFill>
          <a:ln>
            <a:noFill/>
          </a:ln>
          <a:effectLst>
            <a:glow>
              <a:schemeClr val="bg1">
                <a:alpha val="40000"/>
              </a:schemeClr>
            </a:glow>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Rectangle 57"/>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grpSp>
        <p:nvGrpSpPr>
          <p:cNvPr id="59" name="Group 58"/>
          <p:cNvGrpSpPr/>
          <p:nvPr/>
        </p:nvGrpSpPr>
        <p:grpSpPr>
          <a:xfrm>
            <a:off x="8307961" y="5400792"/>
            <a:ext cx="3855839" cy="1029136"/>
            <a:chOff x="2831346" y="2907482"/>
            <a:chExt cx="5168348" cy="1029136"/>
          </a:xfrm>
        </p:grpSpPr>
        <p:grpSp>
          <p:nvGrpSpPr>
            <p:cNvPr id="60" name="Group 59">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168348" cy="1029136"/>
              <a:chOff x="927652" y="1528536"/>
              <a:chExt cx="5168348" cy="1029136"/>
            </a:xfrm>
          </p:grpSpPr>
          <p:sp>
            <p:nvSpPr>
              <p:cNvPr id="63" name="Rectangle 62">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4"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5" name="Oval 64">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8"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61"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3" y="3432639"/>
              <a:ext cx="349286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t>Project Title   </a:t>
              </a:r>
              <a:endParaRPr lang="en-US" sz="2000" b="1" dirty="0"/>
            </a:p>
          </p:txBody>
        </p:sp>
      </p:grpSp>
      <p:sp>
        <p:nvSpPr>
          <p:cNvPr id="69" name="Freeform: Shape 5">
            <a:extLst>
              <a:ext uri="{FF2B5EF4-FFF2-40B4-BE49-F238E27FC236}">
                <a16:creationId xmlns="" xmlns:a16="http://schemas.microsoft.com/office/drawing/2014/main" xmlns:lc="http://schemas.openxmlformats.org/drawingml/2006/lockedCanvas" id="{38FE7F47-D248-4947-93AD-EFD88C6C6250}"/>
              </a:ext>
            </a:extLst>
          </p:cNvPr>
          <p:cNvSpPr/>
          <p:nvPr/>
        </p:nvSpPr>
        <p:spPr>
          <a:xfrm>
            <a:off x="3094764" y="1302880"/>
            <a:ext cx="5438915" cy="5290458"/>
          </a:xfrm>
          <a:custGeom>
            <a:avLst/>
            <a:gdLst>
              <a:gd name="connsiteX0" fmla="*/ 781368 w 5849258"/>
              <a:gd name="connsiteY0" fmla="*/ 0 h 5689601"/>
              <a:gd name="connsiteX1" fmla="*/ 5067890 w 5849258"/>
              <a:gd name="connsiteY1" fmla="*/ 0 h 5689601"/>
              <a:gd name="connsiteX2" fmla="*/ 5849258 w 5849258"/>
              <a:gd name="connsiteY2" fmla="*/ 781368 h 5689601"/>
              <a:gd name="connsiteX3" fmla="*/ 5849258 w 5849258"/>
              <a:gd name="connsiteY3" fmla="*/ 3906747 h 5689601"/>
              <a:gd name="connsiteX4" fmla="*/ 5067890 w 5849258"/>
              <a:gd name="connsiteY4" fmla="*/ 4688115 h 5689601"/>
              <a:gd name="connsiteX5" fmla="*/ 4651681 w 5849258"/>
              <a:gd name="connsiteY5" fmla="*/ 4688115 h 5689601"/>
              <a:gd name="connsiteX6" fmla="*/ 3425372 w 5849258"/>
              <a:gd name="connsiteY6" fmla="*/ 5689601 h 5689601"/>
              <a:gd name="connsiteX7" fmla="*/ 3425372 w 5849258"/>
              <a:gd name="connsiteY7" fmla="*/ 4688115 h 5689601"/>
              <a:gd name="connsiteX8" fmla="*/ 781368 w 5849258"/>
              <a:gd name="connsiteY8" fmla="*/ 4688115 h 5689601"/>
              <a:gd name="connsiteX9" fmla="*/ 0 w 5849258"/>
              <a:gd name="connsiteY9" fmla="*/ 3906747 h 5689601"/>
              <a:gd name="connsiteX10" fmla="*/ 0 w 5849258"/>
              <a:gd name="connsiteY10" fmla="*/ 781368 h 5689601"/>
              <a:gd name="connsiteX11" fmla="*/ 781368 w 5849258"/>
              <a:gd name="connsiteY11" fmla="*/ 0 h 568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49258" h="5689601">
                <a:moveTo>
                  <a:pt x="781368" y="0"/>
                </a:moveTo>
                <a:lnTo>
                  <a:pt x="5067890" y="0"/>
                </a:lnTo>
                <a:cubicBezTo>
                  <a:pt x="5499428" y="0"/>
                  <a:pt x="5849258" y="349830"/>
                  <a:pt x="5849258" y="781368"/>
                </a:cubicBezTo>
                <a:lnTo>
                  <a:pt x="5849258" y="3906747"/>
                </a:lnTo>
                <a:cubicBezTo>
                  <a:pt x="5849258" y="4338285"/>
                  <a:pt x="5499428" y="4688115"/>
                  <a:pt x="5067890" y="4688115"/>
                </a:cubicBezTo>
                <a:lnTo>
                  <a:pt x="4651681" y="4688115"/>
                </a:lnTo>
                <a:lnTo>
                  <a:pt x="3425372" y="5689601"/>
                </a:lnTo>
                <a:lnTo>
                  <a:pt x="3425372" y="4688115"/>
                </a:lnTo>
                <a:lnTo>
                  <a:pt x="781368" y="4688115"/>
                </a:lnTo>
                <a:cubicBezTo>
                  <a:pt x="349830" y="4688115"/>
                  <a:pt x="0" y="4338285"/>
                  <a:pt x="0" y="3906747"/>
                </a:cubicBezTo>
                <a:lnTo>
                  <a:pt x="0" y="781368"/>
                </a:lnTo>
                <a:cubicBezTo>
                  <a:pt x="0" y="349830"/>
                  <a:pt x="349830" y="0"/>
                  <a:pt x="781368" y="0"/>
                </a:cubicBezTo>
                <a:close/>
              </a:path>
            </a:pathLst>
          </a:custGeom>
          <a:noFill/>
          <a:ln w="244475">
            <a:solidFill>
              <a:schemeClr val="tx1">
                <a:alpha val="20000"/>
              </a:schemeClr>
            </a:solidFill>
          </a:ln>
          <a:scene3d>
            <a:camera prst="perspectiveLeft"/>
            <a:lightRig rig="brightRoom" dir="t"/>
          </a:scene3d>
          <a:sp3d prstMaterial="matte">
            <a:bevelT w="0" h="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3">
            <a:extLst>
              <a:ext uri="{FF2B5EF4-FFF2-40B4-BE49-F238E27FC236}">
                <a16:creationId xmlns="" xmlns:a16="http://schemas.microsoft.com/office/drawing/2014/main" xmlns:lc="http://schemas.openxmlformats.org/drawingml/2006/lockedCanvas" id="{05DD7B41-9B38-4767-944F-EC69296CFC48}"/>
              </a:ext>
            </a:extLst>
          </p:cNvPr>
          <p:cNvSpPr/>
          <p:nvPr/>
        </p:nvSpPr>
        <p:spPr>
          <a:xfrm>
            <a:off x="3056867" y="1252079"/>
            <a:ext cx="5438915" cy="5290458"/>
          </a:xfrm>
          <a:custGeom>
            <a:avLst/>
            <a:gdLst>
              <a:gd name="connsiteX0" fmla="*/ 781368 w 5849258"/>
              <a:gd name="connsiteY0" fmla="*/ 0 h 5689601"/>
              <a:gd name="connsiteX1" fmla="*/ 5067890 w 5849258"/>
              <a:gd name="connsiteY1" fmla="*/ 0 h 5689601"/>
              <a:gd name="connsiteX2" fmla="*/ 5849258 w 5849258"/>
              <a:gd name="connsiteY2" fmla="*/ 781368 h 5689601"/>
              <a:gd name="connsiteX3" fmla="*/ 5849258 w 5849258"/>
              <a:gd name="connsiteY3" fmla="*/ 3906747 h 5689601"/>
              <a:gd name="connsiteX4" fmla="*/ 5067890 w 5849258"/>
              <a:gd name="connsiteY4" fmla="*/ 4688115 h 5689601"/>
              <a:gd name="connsiteX5" fmla="*/ 4651681 w 5849258"/>
              <a:gd name="connsiteY5" fmla="*/ 4688115 h 5689601"/>
              <a:gd name="connsiteX6" fmla="*/ 3425372 w 5849258"/>
              <a:gd name="connsiteY6" fmla="*/ 5689601 h 5689601"/>
              <a:gd name="connsiteX7" fmla="*/ 3425372 w 5849258"/>
              <a:gd name="connsiteY7" fmla="*/ 4688115 h 5689601"/>
              <a:gd name="connsiteX8" fmla="*/ 781368 w 5849258"/>
              <a:gd name="connsiteY8" fmla="*/ 4688115 h 5689601"/>
              <a:gd name="connsiteX9" fmla="*/ 0 w 5849258"/>
              <a:gd name="connsiteY9" fmla="*/ 3906747 h 5689601"/>
              <a:gd name="connsiteX10" fmla="*/ 0 w 5849258"/>
              <a:gd name="connsiteY10" fmla="*/ 781368 h 5689601"/>
              <a:gd name="connsiteX11" fmla="*/ 781368 w 5849258"/>
              <a:gd name="connsiteY11" fmla="*/ 0 h 568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49258" h="5689601">
                <a:moveTo>
                  <a:pt x="781368" y="0"/>
                </a:moveTo>
                <a:lnTo>
                  <a:pt x="5067890" y="0"/>
                </a:lnTo>
                <a:cubicBezTo>
                  <a:pt x="5499428" y="0"/>
                  <a:pt x="5849258" y="349830"/>
                  <a:pt x="5849258" y="781368"/>
                </a:cubicBezTo>
                <a:lnTo>
                  <a:pt x="5849258" y="3906747"/>
                </a:lnTo>
                <a:cubicBezTo>
                  <a:pt x="5849258" y="4338285"/>
                  <a:pt x="5499428" y="4688115"/>
                  <a:pt x="5067890" y="4688115"/>
                </a:cubicBezTo>
                <a:lnTo>
                  <a:pt x="4651681" y="4688115"/>
                </a:lnTo>
                <a:lnTo>
                  <a:pt x="3425372" y="5689601"/>
                </a:lnTo>
                <a:lnTo>
                  <a:pt x="3425372" y="4688115"/>
                </a:lnTo>
                <a:lnTo>
                  <a:pt x="781368" y="4688115"/>
                </a:lnTo>
                <a:cubicBezTo>
                  <a:pt x="349830" y="4688115"/>
                  <a:pt x="0" y="4338285"/>
                  <a:pt x="0" y="3906747"/>
                </a:cubicBezTo>
                <a:lnTo>
                  <a:pt x="0" y="781368"/>
                </a:lnTo>
                <a:cubicBezTo>
                  <a:pt x="0" y="349830"/>
                  <a:pt x="349830" y="0"/>
                  <a:pt x="781368" y="0"/>
                </a:cubicBezTo>
                <a:close/>
              </a:path>
            </a:pathLst>
          </a:custGeom>
          <a:noFill/>
          <a:ln w="152400">
            <a:gradFill flip="none" rotWithShape="1">
              <a:gsLst>
                <a:gs pos="0">
                  <a:schemeClr val="bg1">
                    <a:lumMod val="75000"/>
                  </a:schemeClr>
                </a:gs>
                <a:gs pos="14000">
                  <a:schemeClr val="bg1"/>
                </a:gs>
                <a:gs pos="6000">
                  <a:schemeClr val="bg1"/>
                </a:gs>
                <a:gs pos="78000">
                  <a:srgbClr val="FFFFFF"/>
                </a:gs>
                <a:gs pos="87000">
                  <a:srgbClr val="FFFFFF"/>
                </a:gs>
                <a:gs pos="91000">
                  <a:schemeClr val="bg1">
                    <a:lumMod val="95000"/>
                  </a:schemeClr>
                </a:gs>
                <a:gs pos="98000">
                  <a:schemeClr val="bg1"/>
                </a:gs>
              </a:gsLst>
              <a:lin ang="18900000" scaled="1"/>
              <a:tileRect/>
            </a:gradFill>
          </a:ln>
          <a:scene3d>
            <a:camera prst="perspectiveLeft"/>
            <a:lightRig rig="twoPt" dir="t"/>
          </a:scene3d>
          <a:sp3d prstMaterial="powder">
            <a:bevelT w="0" h="6477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Star: 4 Points 11">
            <a:extLst>
              <a:ext uri="{FF2B5EF4-FFF2-40B4-BE49-F238E27FC236}">
                <a16:creationId xmlns="" xmlns:a16="http://schemas.microsoft.com/office/drawing/2014/main" xmlns:lc="http://schemas.openxmlformats.org/drawingml/2006/lockedCanvas" id="{1DBF3140-A01D-4473-8747-0E628E1E5EF9}"/>
              </a:ext>
            </a:extLst>
          </p:cNvPr>
          <p:cNvSpPr/>
          <p:nvPr/>
        </p:nvSpPr>
        <p:spPr>
          <a:xfrm>
            <a:off x="2128416" y="279288"/>
            <a:ext cx="3004337" cy="3004337"/>
          </a:xfrm>
          <a:prstGeom prst="star4">
            <a:avLst>
              <a:gd name="adj" fmla="val 5213"/>
            </a:avLst>
          </a:prstGeom>
          <a:solidFill>
            <a:schemeClr val="bg1"/>
          </a:solidFill>
          <a:ln>
            <a:noFill/>
          </a:ln>
          <a:effectLst>
            <a:glow>
              <a:schemeClr val="bg1">
                <a:alpha val="40000"/>
              </a:schemeClr>
            </a:glow>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2" name="Star: 4 Points 12">
            <a:extLst>
              <a:ext uri="{FF2B5EF4-FFF2-40B4-BE49-F238E27FC236}">
                <a16:creationId xmlns="" xmlns:a16="http://schemas.microsoft.com/office/drawing/2014/main" xmlns:lc="http://schemas.openxmlformats.org/drawingml/2006/lockedCanvas" id="{CD619AEA-6821-4A5C-B3B2-8A9FF7CBC2DC}"/>
              </a:ext>
            </a:extLst>
          </p:cNvPr>
          <p:cNvSpPr/>
          <p:nvPr/>
        </p:nvSpPr>
        <p:spPr>
          <a:xfrm>
            <a:off x="7077649" y="638408"/>
            <a:ext cx="3004337" cy="3004337"/>
          </a:xfrm>
          <a:prstGeom prst="star4">
            <a:avLst>
              <a:gd name="adj" fmla="val 5213"/>
            </a:avLst>
          </a:prstGeom>
          <a:solidFill>
            <a:schemeClr val="bg1"/>
          </a:solidFill>
          <a:ln>
            <a:noFill/>
          </a:ln>
          <a:effectLst>
            <a:glow>
              <a:schemeClr val="bg1">
                <a:alpha val="40000"/>
              </a:schemeClr>
            </a:glow>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Star: 4 Points 13">
            <a:extLst>
              <a:ext uri="{FF2B5EF4-FFF2-40B4-BE49-F238E27FC236}">
                <a16:creationId xmlns="" xmlns:a16="http://schemas.microsoft.com/office/drawing/2014/main" xmlns:lc="http://schemas.openxmlformats.org/drawingml/2006/lockedCanvas" id="{2F15E408-CBBA-46A0-9017-5C0AFE91641D}"/>
              </a:ext>
            </a:extLst>
          </p:cNvPr>
          <p:cNvSpPr/>
          <p:nvPr/>
        </p:nvSpPr>
        <p:spPr>
          <a:xfrm>
            <a:off x="6507813" y="-309573"/>
            <a:ext cx="2871344" cy="2871344"/>
          </a:xfrm>
          <a:prstGeom prst="star4">
            <a:avLst>
              <a:gd name="adj" fmla="val 5213"/>
            </a:avLst>
          </a:prstGeom>
          <a:solidFill>
            <a:schemeClr val="bg1"/>
          </a:solidFill>
          <a:ln>
            <a:noFill/>
          </a:ln>
          <a:effectLst>
            <a:glow>
              <a:schemeClr val="bg1">
                <a:alpha val="40000"/>
              </a:schemeClr>
            </a:glow>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4" name="Star: 4 Points 14">
            <a:extLst>
              <a:ext uri="{FF2B5EF4-FFF2-40B4-BE49-F238E27FC236}">
                <a16:creationId xmlns="" xmlns:a16="http://schemas.microsoft.com/office/drawing/2014/main" xmlns:lc="http://schemas.openxmlformats.org/drawingml/2006/lockedCanvas" id="{F721E97A-037D-473C-9633-022579F7D265}"/>
              </a:ext>
            </a:extLst>
          </p:cNvPr>
          <p:cNvSpPr/>
          <p:nvPr/>
        </p:nvSpPr>
        <p:spPr>
          <a:xfrm>
            <a:off x="2110013" y="3776527"/>
            <a:ext cx="2700421" cy="2700421"/>
          </a:xfrm>
          <a:prstGeom prst="star4">
            <a:avLst>
              <a:gd name="adj" fmla="val 5213"/>
            </a:avLst>
          </a:prstGeom>
          <a:solidFill>
            <a:schemeClr val="bg1"/>
          </a:solidFill>
          <a:ln>
            <a:noFill/>
          </a:ln>
          <a:effectLst>
            <a:glow>
              <a:schemeClr val="bg1">
                <a:alpha val="40000"/>
              </a:schemeClr>
            </a:glow>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 name="Star: 4 Points 15">
            <a:extLst>
              <a:ext uri="{FF2B5EF4-FFF2-40B4-BE49-F238E27FC236}">
                <a16:creationId xmlns="" xmlns:a16="http://schemas.microsoft.com/office/drawing/2014/main" xmlns:lc="http://schemas.openxmlformats.org/drawingml/2006/lockedCanvas" id="{257FE520-07FF-4347-91DB-CA354BBC2FFA}"/>
              </a:ext>
            </a:extLst>
          </p:cNvPr>
          <p:cNvSpPr/>
          <p:nvPr/>
        </p:nvSpPr>
        <p:spPr>
          <a:xfrm>
            <a:off x="4554543" y="3939708"/>
            <a:ext cx="3227864" cy="3227864"/>
          </a:xfrm>
          <a:prstGeom prst="star4">
            <a:avLst>
              <a:gd name="adj" fmla="val 5213"/>
            </a:avLst>
          </a:prstGeom>
          <a:solidFill>
            <a:schemeClr val="bg1"/>
          </a:solidFill>
          <a:ln>
            <a:noFill/>
          </a:ln>
          <a:effectLst>
            <a:glow>
              <a:schemeClr val="bg1">
                <a:alpha val="40000"/>
              </a:schemeClr>
            </a:glow>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6" name="Star: 4 Points 16">
            <a:extLst>
              <a:ext uri="{FF2B5EF4-FFF2-40B4-BE49-F238E27FC236}">
                <a16:creationId xmlns="" xmlns:a16="http://schemas.microsoft.com/office/drawing/2014/main" xmlns:lc="http://schemas.openxmlformats.org/drawingml/2006/lockedCanvas" id="{350D6AFD-4C02-4906-937B-C3011CB2581B}"/>
              </a:ext>
            </a:extLst>
          </p:cNvPr>
          <p:cNvSpPr/>
          <p:nvPr/>
        </p:nvSpPr>
        <p:spPr>
          <a:xfrm>
            <a:off x="7654212" y="4101745"/>
            <a:ext cx="2336413" cy="2336413"/>
          </a:xfrm>
          <a:prstGeom prst="star4">
            <a:avLst>
              <a:gd name="adj" fmla="val 6271"/>
            </a:avLst>
          </a:prstGeom>
          <a:solidFill>
            <a:schemeClr val="bg1"/>
          </a:solidFill>
          <a:ln>
            <a:noFill/>
          </a:ln>
          <a:effectLst>
            <a:glow>
              <a:schemeClr val="bg1">
                <a:alpha val="40000"/>
              </a:schemeClr>
            </a:glow>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0" name="TextBox 9">
            <a:extLst>
              <a:ext uri="{FF2B5EF4-FFF2-40B4-BE49-F238E27FC236}">
                <a16:creationId xmlns="" xmlns:a16="http://schemas.microsoft.com/office/drawing/2014/main" xmlns:lc="http://schemas.openxmlformats.org/drawingml/2006/lockedCanvas" id="{393E9811-67FC-4C3C-B752-072534E2A030}"/>
              </a:ext>
            </a:extLst>
          </p:cNvPr>
          <p:cNvSpPr txBox="1"/>
          <p:nvPr/>
        </p:nvSpPr>
        <p:spPr>
          <a:xfrm>
            <a:off x="3829074" y="2576563"/>
            <a:ext cx="4501066" cy="1785104"/>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prstMaterial="clear">
            <a:bevelT w="101600" prst="riblet"/>
            <a:bevelB w="101600" prst="riblet"/>
          </a:sp3d>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500" b="1" dirty="0" smtClean="0">
                <a:ln w="0"/>
                <a:solidFill>
                  <a:srgbClr val="00B0F0"/>
                </a:solidFill>
                <a:effectLst>
                  <a:reflection blurRad="6350" stA="53000" endA="300" endPos="35500" dir="5400000" sy="-90000" algn="bl" rotWithShape="0"/>
                </a:effectLst>
                <a:latin typeface="Open Sans" panose="020B0606030504020204" pitchFamily="34" charset="0"/>
                <a:ea typeface="Open Sans" panose="020B0606030504020204" pitchFamily="34" charset="0"/>
                <a:cs typeface="Open Sans" panose="020B0606030504020204" pitchFamily="34" charset="0"/>
              </a:rPr>
              <a:t>Digital  Parking System</a:t>
            </a:r>
          </a:p>
        </p:txBody>
      </p:sp>
    </p:spTree>
    <p:extLst>
      <p:ext uri="{BB962C8B-B14F-4D97-AF65-F5344CB8AC3E}">
        <p14:creationId xmlns:p14="http://schemas.microsoft.com/office/powerpoint/2010/main" val="249722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lt">
                                    <p:tmAbs val="100"/>
                                  </p:iterate>
                                  <p:childTnLst>
                                    <p:set>
                                      <p:cBhvr>
                                        <p:cTn id="13"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2"/>
            <a:ext cx="12195012" cy="6856307"/>
          </a:xfrm>
          <a:prstGeom prst="rect">
            <a:avLst/>
          </a:prstGeom>
          <a:gradFill>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gradFill>
        </p:spPr>
      </p:pic>
      <p:sp>
        <p:nvSpPr>
          <p:cNvPr id="30" name="Rectangle 29"/>
          <p:cNvSpPr/>
          <p:nvPr/>
        </p:nvSpPr>
        <p:spPr>
          <a:xfrm>
            <a:off x="0" y="53958"/>
            <a:ext cx="12192000" cy="6858000"/>
          </a:xfrm>
          <a:prstGeom prst="rect">
            <a:avLst/>
          </a:prstGeom>
          <a:solidFill>
            <a:srgbClr val="141212">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4000366" y="971572"/>
            <a:ext cx="2259104" cy="4615131"/>
          </a:xfrm>
          <a:custGeom>
            <a:avLst/>
            <a:gdLst>
              <a:gd name="connsiteX0" fmla="*/ 0 w 2259104"/>
              <a:gd name="connsiteY0" fmla="*/ 0 h 4615131"/>
              <a:gd name="connsiteX1" fmla="*/ 116293 w 2259104"/>
              <a:gd name="connsiteY1" fmla="*/ 5692 h 4615131"/>
              <a:gd name="connsiteX2" fmla="*/ 2259104 w 2259104"/>
              <a:gd name="connsiteY2" fmla="*/ 2307565 h 4615131"/>
              <a:gd name="connsiteX3" fmla="*/ 116293 w 2259104"/>
              <a:gd name="connsiteY3" fmla="*/ 4609438 h 4615131"/>
              <a:gd name="connsiteX4" fmla="*/ 0 w 2259104"/>
              <a:gd name="connsiteY4" fmla="*/ 4615131 h 4615131"/>
              <a:gd name="connsiteX5" fmla="*/ 0 w 2259104"/>
              <a:gd name="connsiteY5" fmla="*/ 4332360 h 4615131"/>
              <a:gd name="connsiteX6" fmla="*/ 75885 w 2259104"/>
              <a:gd name="connsiteY6" fmla="*/ 4328616 h 4615131"/>
              <a:gd name="connsiteX7" fmla="*/ 1922928 w 2259104"/>
              <a:gd name="connsiteY7" fmla="*/ 2328659 h 4615131"/>
              <a:gd name="connsiteX8" fmla="*/ 75885 w 2259104"/>
              <a:gd name="connsiteY8" fmla="*/ 328702 h 4615131"/>
              <a:gd name="connsiteX9" fmla="*/ 0 w 2259104"/>
              <a:gd name="connsiteY9" fmla="*/ 324958 h 461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9104" h="4615131">
                <a:moveTo>
                  <a:pt x="0" y="0"/>
                </a:moveTo>
                <a:lnTo>
                  <a:pt x="116293" y="5692"/>
                </a:lnTo>
                <a:cubicBezTo>
                  <a:pt x="1319879" y="124183"/>
                  <a:pt x="2259104" y="1109546"/>
                  <a:pt x="2259104" y="2307565"/>
                </a:cubicBezTo>
                <a:cubicBezTo>
                  <a:pt x="2259104" y="3505584"/>
                  <a:pt x="1319879" y="4490948"/>
                  <a:pt x="116293" y="4609438"/>
                </a:cubicBezTo>
                <a:lnTo>
                  <a:pt x="0" y="4615131"/>
                </a:lnTo>
                <a:lnTo>
                  <a:pt x="0" y="4332360"/>
                </a:lnTo>
                <a:lnTo>
                  <a:pt x="75885" y="4328616"/>
                </a:lnTo>
                <a:cubicBezTo>
                  <a:pt x="1113342" y="4225667"/>
                  <a:pt x="1922928" y="3369545"/>
                  <a:pt x="1922928" y="2328659"/>
                </a:cubicBezTo>
                <a:cubicBezTo>
                  <a:pt x="1922928" y="1287774"/>
                  <a:pt x="1113342" y="431652"/>
                  <a:pt x="75885" y="328702"/>
                </a:cubicBezTo>
                <a:lnTo>
                  <a:pt x="0" y="324958"/>
                </a:lnTo>
                <a:close/>
              </a:path>
            </a:pathLst>
          </a:cu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945575" y="1555255"/>
            <a:ext cx="3482788" cy="3451883"/>
            <a:chOff x="1945575" y="1555255"/>
            <a:chExt cx="3482788" cy="3451883"/>
          </a:xfrm>
        </p:grpSpPr>
        <p:grpSp>
          <p:nvGrpSpPr>
            <p:cNvPr id="76" name="Group 75"/>
            <p:cNvGrpSpPr/>
            <p:nvPr/>
          </p:nvGrpSpPr>
          <p:grpSpPr>
            <a:xfrm>
              <a:off x="1945575" y="1555255"/>
              <a:ext cx="3482788" cy="3451883"/>
              <a:chOff x="1371600" y="1176619"/>
              <a:chExt cx="3482788" cy="3435724"/>
            </a:xfrm>
          </p:grpSpPr>
          <p:sp>
            <p:nvSpPr>
              <p:cNvPr id="77" name="Oval 76"/>
              <p:cNvSpPr/>
              <p:nvPr/>
            </p:nvSpPr>
            <p:spPr>
              <a:xfrm>
                <a:off x="1371600" y="1176619"/>
                <a:ext cx="3482788" cy="3435724"/>
              </a:xfrm>
              <a:prstGeom prst="ellipse">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p:cNvSpPr/>
              <p:nvPr/>
            </p:nvSpPr>
            <p:spPr>
              <a:xfrm>
                <a:off x="1906121" y="1677522"/>
                <a:ext cx="2413746" cy="2433917"/>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p:cNvSpPr/>
              <p:nvPr/>
            </p:nvSpPr>
            <p:spPr>
              <a:xfrm>
                <a:off x="2184379" y="1976718"/>
                <a:ext cx="1855694" cy="1842247"/>
              </a:xfrm>
              <a:prstGeom prst="ellipse">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2872277" y="2959738"/>
              <a:ext cx="1757079" cy="661341"/>
              <a:chOff x="2624147" y="2363671"/>
              <a:chExt cx="1546691" cy="661341"/>
            </a:xfrm>
          </p:grpSpPr>
          <p:sp>
            <p:nvSpPr>
              <p:cNvPr id="104" name="Rectangle 103"/>
              <p:cNvSpPr/>
              <p:nvPr/>
            </p:nvSpPr>
            <p:spPr>
              <a:xfrm>
                <a:off x="2624147" y="2363671"/>
                <a:ext cx="1434287" cy="523220"/>
              </a:xfrm>
              <a:prstGeom prst="rect">
                <a:avLst/>
              </a:prstGeom>
            </p:spPr>
            <p:txBody>
              <a:bodyPr wrap="square">
                <a:spAutoFit/>
                <a:scene3d>
                  <a:camera prst="perspectiveFront"/>
                  <a:lightRig rig="threePt" dir="t"/>
                </a:scene3d>
              </a:bodyPr>
              <a:lstStyle/>
              <a:p>
                <a:pPr algn="ctr"/>
                <a:r>
                  <a:rPr lang="en-US" sz="2800" b="1" dirty="0" smtClean="0">
                    <a:solidFill>
                      <a:srgbClr val="FFFF00"/>
                    </a:solidFill>
                    <a:latin typeface="Arial Black" panose="020B0A04020102020204" pitchFamily="34" charset="0"/>
                  </a:rPr>
                  <a:t>System</a:t>
                </a:r>
                <a:endParaRPr lang="en-US" sz="2800" b="1" dirty="0">
                  <a:solidFill>
                    <a:srgbClr val="FFFF00"/>
                  </a:solidFill>
                  <a:latin typeface="Arial Black" panose="020B0A04020102020204" pitchFamily="34" charset="0"/>
                </a:endParaRPr>
              </a:p>
            </p:txBody>
          </p:sp>
          <p:sp>
            <p:nvSpPr>
              <p:cNvPr id="108" name="Rectangle 107"/>
              <p:cNvSpPr/>
              <p:nvPr/>
            </p:nvSpPr>
            <p:spPr>
              <a:xfrm>
                <a:off x="2664839" y="2378681"/>
                <a:ext cx="1505999" cy="646331"/>
              </a:xfrm>
              <a:prstGeom prst="rect">
                <a:avLst/>
              </a:prstGeom>
            </p:spPr>
            <p:txBody>
              <a:bodyPr wrap="square">
                <a:spAutoFit/>
                <a:scene3d>
                  <a:camera prst="perspectiveFront"/>
                  <a:lightRig rig="threePt" dir="t"/>
                </a:scene3d>
              </a:bodyPr>
              <a:lstStyle/>
              <a:p>
                <a:pPr algn="ctr"/>
                <a:endParaRPr lang="en-US" sz="3600" b="1" dirty="0"/>
              </a:p>
            </p:txBody>
          </p:sp>
        </p:grpSp>
      </p:grpSp>
      <p:grpSp>
        <p:nvGrpSpPr>
          <p:cNvPr id="129" name="Group 128"/>
          <p:cNvGrpSpPr/>
          <p:nvPr/>
        </p:nvGrpSpPr>
        <p:grpSpPr>
          <a:xfrm>
            <a:off x="6468251" y="1485071"/>
            <a:ext cx="3879545" cy="914400"/>
            <a:chOff x="7070822" y="1439893"/>
            <a:chExt cx="3879545" cy="914400"/>
          </a:xfrm>
        </p:grpSpPr>
        <p:grpSp>
          <p:nvGrpSpPr>
            <p:cNvPr id="130" name="Group 129"/>
            <p:cNvGrpSpPr/>
            <p:nvPr/>
          </p:nvGrpSpPr>
          <p:grpSpPr>
            <a:xfrm>
              <a:off x="7070822" y="1439893"/>
              <a:ext cx="3879545" cy="914400"/>
              <a:chOff x="7006248" y="1384789"/>
              <a:chExt cx="3879545" cy="914400"/>
            </a:xfrm>
          </p:grpSpPr>
          <p:grpSp>
            <p:nvGrpSpPr>
              <p:cNvPr id="132" name="Group 131"/>
              <p:cNvGrpSpPr/>
              <p:nvPr/>
            </p:nvGrpSpPr>
            <p:grpSpPr>
              <a:xfrm>
                <a:off x="7006248" y="1384789"/>
                <a:ext cx="3879545" cy="914400"/>
                <a:chOff x="7006249" y="1316253"/>
                <a:chExt cx="3879545" cy="914400"/>
              </a:xfrm>
            </p:grpSpPr>
            <p:sp>
              <p:nvSpPr>
                <p:cNvPr id="134" name="Rounded Rectangle 133"/>
                <p:cNvSpPr/>
                <p:nvPr/>
              </p:nvSpPr>
              <p:spPr>
                <a:xfrm>
                  <a:off x="7006249" y="1316253"/>
                  <a:ext cx="3879545" cy="914400"/>
                </a:xfrm>
                <a:prstGeom prst="roundRect">
                  <a:avLst>
                    <a:gd name="adj" fmla="val 50000"/>
                  </a:avLst>
                </a:prstGeom>
                <a:gradFill flip="none"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0" scaled="1"/>
                  <a:tileRect/>
                </a:gra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35" name="Oval 134"/>
                <p:cNvSpPr/>
                <p:nvPr/>
              </p:nvSpPr>
              <p:spPr>
                <a:xfrm>
                  <a:off x="7162737" y="1379777"/>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Rectangle 132"/>
              <p:cNvSpPr/>
              <p:nvPr/>
            </p:nvSpPr>
            <p:spPr>
              <a:xfrm>
                <a:off x="7192475" y="1514737"/>
                <a:ext cx="796321" cy="646331"/>
              </a:xfrm>
              <a:prstGeom prst="rect">
                <a:avLst/>
              </a:prstGeom>
            </p:spPr>
            <p:txBody>
              <a:bodyPr wrap="square">
                <a:spAutoFit/>
                <a:scene3d>
                  <a:camera prst="perspectiveFront"/>
                  <a:lightRig rig="threePt" dir="t"/>
                </a:scene3d>
              </a:bodyPr>
              <a:lstStyle/>
              <a:p>
                <a:pPr algn="ctr"/>
                <a:r>
                  <a:rPr lang="en-US" sz="3600" b="1" dirty="0" smtClean="0"/>
                  <a:t>B</a:t>
                </a:r>
                <a:endParaRPr lang="en-US" sz="3600" b="1" dirty="0"/>
              </a:p>
            </p:txBody>
          </p:sp>
        </p:grpSp>
        <p:sp>
          <p:nvSpPr>
            <p:cNvPr id="131" name="TextBox 130"/>
            <p:cNvSpPr txBox="1"/>
            <p:nvPr/>
          </p:nvSpPr>
          <p:spPr>
            <a:xfrm>
              <a:off x="8060691" y="1477509"/>
              <a:ext cx="2793304" cy="830997"/>
            </a:xfrm>
            <a:prstGeom prst="rect">
              <a:avLst/>
            </a:prstGeom>
            <a:noFill/>
          </p:spPr>
          <p:txBody>
            <a:bodyPr wrap="square" rtlCol="0">
              <a:spAutoFit/>
            </a:bodyPr>
            <a:lstStyle/>
            <a:p>
              <a:r>
                <a:rPr lang="en-US" sz="2400" b="1" dirty="0" smtClean="0">
                  <a:solidFill>
                    <a:schemeClr val="bg1"/>
                  </a:solidFill>
                </a:rPr>
                <a:t>Remove a vehicle from a parking spot</a:t>
              </a:r>
              <a:endParaRPr lang="en-US" sz="2400" b="1" dirty="0">
                <a:solidFill>
                  <a:schemeClr val="bg1"/>
                </a:solidFill>
              </a:endParaRPr>
            </a:p>
          </p:txBody>
        </p:sp>
      </p:grpSp>
      <p:grpSp>
        <p:nvGrpSpPr>
          <p:cNvPr id="143" name="Group 142"/>
          <p:cNvGrpSpPr/>
          <p:nvPr/>
        </p:nvGrpSpPr>
        <p:grpSpPr>
          <a:xfrm>
            <a:off x="7575004" y="2820258"/>
            <a:ext cx="3765179" cy="914400"/>
            <a:chOff x="7474906" y="2421881"/>
            <a:chExt cx="3765179" cy="914400"/>
          </a:xfrm>
        </p:grpSpPr>
        <p:grpSp>
          <p:nvGrpSpPr>
            <p:cNvPr id="144" name="Group 143"/>
            <p:cNvGrpSpPr/>
            <p:nvPr/>
          </p:nvGrpSpPr>
          <p:grpSpPr>
            <a:xfrm>
              <a:off x="7474906" y="2421881"/>
              <a:ext cx="3765179" cy="914400"/>
              <a:chOff x="6754865" y="2432221"/>
              <a:chExt cx="3765179" cy="914400"/>
            </a:xfrm>
          </p:grpSpPr>
          <p:grpSp>
            <p:nvGrpSpPr>
              <p:cNvPr id="146" name="Group 145"/>
              <p:cNvGrpSpPr/>
              <p:nvPr/>
            </p:nvGrpSpPr>
            <p:grpSpPr>
              <a:xfrm>
                <a:off x="6754865" y="2432221"/>
                <a:ext cx="3765179" cy="914400"/>
                <a:chOff x="6838908" y="2440794"/>
                <a:chExt cx="3765179" cy="914400"/>
              </a:xfrm>
            </p:grpSpPr>
            <p:sp>
              <p:nvSpPr>
                <p:cNvPr id="148" name="Rounded Rectangle 147"/>
                <p:cNvSpPr/>
                <p:nvPr/>
              </p:nvSpPr>
              <p:spPr>
                <a:xfrm>
                  <a:off x="6838908" y="2440794"/>
                  <a:ext cx="3765179" cy="914400"/>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9" name="Oval 148"/>
                <p:cNvSpPr/>
                <p:nvPr/>
              </p:nvSpPr>
              <p:spPr>
                <a:xfrm>
                  <a:off x="6948479" y="2525275"/>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Rectangle 146"/>
              <p:cNvSpPr/>
              <p:nvPr/>
            </p:nvSpPr>
            <p:spPr>
              <a:xfrm>
                <a:off x="6920286" y="2555818"/>
                <a:ext cx="627593" cy="646331"/>
              </a:xfrm>
              <a:prstGeom prst="rect">
                <a:avLst/>
              </a:prstGeom>
            </p:spPr>
            <p:txBody>
              <a:bodyPr wrap="square">
                <a:spAutoFit/>
                <a:scene3d>
                  <a:camera prst="perspectiveFront"/>
                  <a:lightRig rig="threePt" dir="t"/>
                </a:scene3d>
              </a:bodyPr>
              <a:lstStyle/>
              <a:p>
                <a:pPr algn="ctr"/>
                <a:r>
                  <a:rPr lang="en-US" sz="3600" b="1" dirty="0" smtClean="0"/>
                  <a:t>C</a:t>
                </a:r>
                <a:endParaRPr lang="en-US" sz="3600" b="1" dirty="0"/>
              </a:p>
            </p:txBody>
          </p:sp>
        </p:grpSp>
        <p:sp>
          <p:nvSpPr>
            <p:cNvPr id="145" name="TextBox 144"/>
            <p:cNvSpPr txBox="1"/>
            <p:nvPr/>
          </p:nvSpPr>
          <p:spPr>
            <a:xfrm>
              <a:off x="8323770" y="2432926"/>
              <a:ext cx="2793304" cy="830997"/>
            </a:xfrm>
            <a:prstGeom prst="rect">
              <a:avLst/>
            </a:prstGeom>
            <a:noFill/>
          </p:spPr>
          <p:txBody>
            <a:bodyPr wrap="square" rtlCol="0">
              <a:spAutoFit/>
            </a:bodyPr>
            <a:lstStyle/>
            <a:p>
              <a:r>
                <a:rPr lang="en-US" sz="2400" b="1" dirty="0" smtClean="0">
                  <a:solidFill>
                    <a:schemeClr val="bg1"/>
                  </a:solidFill>
                </a:rPr>
                <a:t>Show a parking full message</a:t>
              </a:r>
              <a:endParaRPr lang="en-US" sz="2400" b="1" dirty="0">
                <a:solidFill>
                  <a:schemeClr val="bg1"/>
                </a:solidFill>
              </a:endParaRPr>
            </a:p>
          </p:txBody>
        </p:sp>
      </p:grpSp>
      <p:grpSp>
        <p:nvGrpSpPr>
          <p:cNvPr id="150" name="Group 149"/>
          <p:cNvGrpSpPr/>
          <p:nvPr/>
        </p:nvGrpSpPr>
        <p:grpSpPr>
          <a:xfrm>
            <a:off x="6525435" y="4193049"/>
            <a:ext cx="3765178" cy="937837"/>
            <a:chOff x="7185189" y="3520145"/>
            <a:chExt cx="3765178" cy="937837"/>
          </a:xfrm>
        </p:grpSpPr>
        <p:grpSp>
          <p:nvGrpSpPr>
            <p:cNvPr id="151" name="Group 150"/>
            <p:cNvGrpSpPr/>
            <p:nvPr/>
          </p:nvGrpSpPr>
          <p:grpSpPr>
            <a:xfrm>
              <a:off x="7185189" y="3543582"/>
              <a:ext cx="3765178" cy="914400"/>
              <a:chOff x="8182050" y="3481982"/>
              <a:chExt cx="3765178" cy="914400"/>
            </a:xfrm>
          </p:grpSpPr>
          <p:grpSp>
            <p:nvGrpSpPr>
              <p:cNvPr id="153" name="Group 152"/>
              <p:cNvGrpSpPr/>
              <p:nvPr/>
            </p:nvGrpSpPr>
            <p:grpSpPr>
              <a:xfrm>
                <a:off x="8182050" y="3481982"/>
                <a:ext cx="3765178" cy="914400"/>
                <a:chOff x="8182051" y="3535335"/>
                <a:chExt cx="3765178" cy="914400"/>
              </a:xfrm>
            </p:grpSpPr>
            <p:sp>
              <p:nvSpPr>
                <p:cNvPr id="155" name="Rounded Rectangle 154"/>
                <p:cNvSpPr/>
                <p:nvPr/>
              </p:nvSpPr>
              <p:spPr>
                <a:xfrm>
                  <a:off x="8182051" y="3535335"/>
                  <a:ext cx="3765178" cy="9144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6" name="Oval 155"/>
                <p:cNvSpPr/>
                <p:nvPr/>
              </p:nvSpPr>
              <p:spPr>
                <a:xfrm>
                  <a:off x="8289154" y="3593931"/>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 name="Rectangle 153"/>
              <p:cNvSpPr/>
              <p:nvPr/>
            </p:nvSpPr>
            <p:spPr>
              <a:xfrm>
                <a:off x="8359556" y="3616016"/>
                <a:ext cx="627593" cy="646331"/>
              </a:xfrm>
              <a:prstGeom prst="rect">
                <a:avLst/>
              </a:prstGeom>
            </p:spPr>
            <p:txBody>
              <a:bodyPr wrap="square">
                <a:spAutoFit/>
                <a:scene3d>
                  <a:camera prst="perspectiveFront"/>
                  <a:lightRig rig="threePt" dir="t"/>
                </a:scene3d>
              </a:bodyPr>
              <a:lstStyle/>
              <a:p>
                <a:pPr algn="ctr"/>
                <a:r>
                  <a:rPr lang="en-US" sz="3600" b="1" dirty="0" smtClean="0"/>
                  <a:t>D</a:t>
                </a:r>
                <a:endParaRPr lang="en-US" sz="3600" b="1" dirty="0"/>
              </a:p>
            </p:txBody>
          </p:sp>
        </p:grpSp>
        <p:sp>
          <p:nvSpPr>
            <p:cNvPr id="152" name="TextBox 151"/>
            <p:cNvSpPr txBox="1"/>
            <p:nvPr/>
          </p:nvSpPr>
          <p:spPr>
            <a:xfrm>
              <a:off x="8060691" y="3520145"/>
              <a:ext cx="2793304" cy="830997"/>
            </a:xfrm>
            <a:prstGeom prst="rect">
              <a:avLst/>
            </a:prstGeom>
            <a:noFill/>
          </p:spPr>
          <p:txBody>
            <a:bodyPr wrap="square" rtlCol="0">
              <a:spAutoFit/>
            </a:bodyPr>
            <a:lstStyle/>
            <a:p>
              <a:r>
                <a:rPr lang="en-US" sz="2400" b="1" dirty="0" smtClean="0">
                  <a:solidFill>
                    <a:schemeClr val="bg1"/>
                  </a:solidFill>
                </a:rPr>
                <a:t>Show available par- </a:t>
              </a:r>
            </a:p>
            <a:p>
              <a:r>
                <a:rPr lang="en-US" sz="2400" b="1" dirty="0" smtClean="0">
                  <a:solidFill>
                    <a:schemeClr val="bg1"/>
                  </a:solidFill>
                </a:rPr>
                <a:t>King spot message</a:t>
              </a:r>
              <a:endParaRPr lang="en-US" sz="2400" b="1" dirty="0">
                <a:solidFill>
                  <a:schemeClr val="bg1"/>
                </a:solidFill>
              </a:endParaRPr>
            </a:p>
          </p:txBody>
        </p:sp>
      </p:grpSp>
      <p:grpSp>
        <p:nvGrpSpPr>
          <p:cNvPr id="49" name="Group 48"/>
          <p:cNvGrpSpPr/>
          <p:nvPr/>
        </p:nvGrpSpPr>
        <p:grpSpPr>
          <a:xfrm>
            <a:off x="5199721" y="5394156"/>
            <a:ext cx="3850501" cy="914400"/>
            <a:chOff x="6271697" y="4929646"/>
            <a:chExt cx="3850501" cy="914400"/>
          </a:xfrm>
        </p:grpSpPr>
        <p:grpSp>
          <p:nvGrpSpPr>
            <p:cNvPr id="50" name="Group 49"/>
            <p:cNvGrpSpPr/>
            <p:nvPr/>
          </p:nvGrpSpPr>
          <p:grpSpPr>
            <a:xfrm>
              <a:off x="6271697" y="4929646"/>
              <a:ext cx="3850501" cy="914400"/>
              <a:chOff x="6285194" y="4929647"/>
              <a:chExt cx="3850501" cy="914400"/>
            </a:xfrm>
          </p:grpSpPr>
          <p:grpSp>
            <p:nvGrpSpPr>
              <p:cNvPr id="52" name="Group 51"/>
              <p:cNvGrpSpPr/>
              <p:nvPr/>
            </p:nvGrpSpPr>
            <p:grpSpPr>
              <a:xfrm>
                <a:off x="6285194" y="4929647"/>
                <a:ext cx="3850501" cy="914400"/>
                <a:chOff x="7414827" y="4816580"/>
                <a:chExt cx="3886201" cy="914400"/>
              </a:xfrm>
            </p:grpSpPr>
            <p:grpSp>
              <p:nvGrpSpPr>
                <p:cNvPr id="54" name="Group 53"/>
                <p:cNvGrpSpPr/>
                <p:nvPr/>
              </p:nvGrpSpPr>
              <p:grpSpPr>
                <a:xfrm>
                  <a:off x="7414827" y="4816580"/>
                  <a:ext cx="3886201" cy="914400"/>
                  <a:chOff x="7414827" y="4763229"/>
                  <a:chExt cx="3886201" cy="914400"/>
                </a:xfrm>
              </p:grpSpPr>
              <p:sp>
                <p:nvSpPr>
                  <p:cNvPr id="56" name="Rounded Rectangle 55"/>
                  <p:cNvSpPr/>
                  <p:nvPr/>
                </p:nvSpPr>
                <p:spPr>
                  <a:xfrm>
                    <a:off x="7414827" y="4763229"/>
                    <a:ext cx="3886201" cy="91440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7553279" y="4846632"/>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Rectangle 54"/>
                <p:cNvSpPr/>
                <p:nvPr/>
              </p:nvSpPr>
              <p:spPr>
                <a:xfrm>
                  <a:off x="7648851" y="4950614"/>
                  <a:ext cx="627593" cy="646331"/>
                </a:xfrm>
                <a:prstGeom prst="rect">
                  <a:avLst/>
                </a:prstGeom>
              </p:spPr>
              <p:txBody>
                <a:bodyPr wrap="square">
                  <a:spAutoFit/>
                  <a:scene3d>
                    <a:camera prst="perspectiveFront"/>
                    <a:lightRig rig="threePt" dir="t"/>
                  </a:scene3d>
                </a:bodyPr>
                <a:lstStyle/>
                <a:p>
                  <a:pPr algn="ctr"/>
                  <a:r>
                    <a:rPr lang="en-US" sz="3600" b="1" dirty="0" smtClean="0"/>
                    <a:t>E</a:t>
                  </a:r>
                  <a:endParaRPr lang="en-US" sz="3600" b="1" dirty="0"/>
                </a:p>
              </p:txBody>
            </p:sp>
          </p:grpSp>
          <p:sp>
            <p:nvSpPr>
              <p:cNvPr id="53" name="TextBox 52"/>
              <p:cNvSpPr txBox="1"/>
              <p:nvPr/>
            </p:nvSpPr>
            <p:spPr>
              <a:xfrm>
                <a:off x="7185189" y="4971349"/>
                <a:ext cx="2793304" cy="461665"/>
              </a:xfrm>
              <a:prstGeom prst="rect">
                <a:avLst/>
              </a:prstGeom>
              <a:noFill/>
            </p:spPr>
            <p:txBody>
              <a:bodyPr wrap="square" rtlCol="0">
                <a:spAutoFit/>
              </a:bodyPr>
              <a:lstStyle/>
              <a:p>
                <a:endParaRPr lang="en-US" sz="2400" b="1" dirty="0">
                  <a:solidFill>
                    <a:schemeClr val="bg1"/>
                  </a:solidFill>
                </a:endParaRPr>
              </a:p>
            </p:txBody>
          </p:sp>
        </p:grpSp>
        <p:sp>
          <p:nvSpPr>
            <p:cNvPr id="51" name="TextBox 50"/>
            <p:cNvSpPr txBox="1"/>
            <p:nvPr/>
          </p:nvSpPr>
          <p:spPr>
            <a:xfrm>
              <a:off x="7328286" y="5186791"/>
              <a:ext cx="1594692" cy="400110"/>
            </a:xfrm>
            <a:prstGeom prst="rect">
              <a:avLst/>
            </a:prstGeom>
            <a:noFill/>
          </p:spPr>
          <p:txBody>
            <a:bodyPr wrap="square" rtlCol="0">
              <a:spAutoFit/>
            </a:bodyPr>
            <a:lstStyle/>
            <a:p>
              <a:r>
                <a:rPr lang="en-US" sz="2000" dirty="0" smtClean="0">
                  <a:solidFill>
                    <a:schemeClr val="bg1"/>
                  </a:solidFill>
                  <a:latin typeface="Arial Black" panose="020B0A04020102020204" pitchFamily="34" charset="0"/>
                </a:rPr>
                <a:t>Payment</a:t>
              </a:r>
              <a:endParaRPr lang="en-US" sz="2000" dirty="0">
                <a:solidFill>
                  <a:schemeClr val="bg1"/>
                </a:solidFill>
                <a:latin typeface="Arial Black" panose="020B0A04020102020204" pitchFamily="34" charset="0"/>
              </a:endParaRPr>
            </a:p>
          </p:txBody>
        </p:sp>
      </p:grpSp>
      <p:grpSp>
        <p:nvGrpSpPr>
          <p:cNvPr id="58" name="Group 57"/>
          <p:cNvGrpSpPr/>
          <p:nvPr/>
        </p:nvGrpSpPr>
        <p:grpSpPr>
          <a:xfrm>
            <a:off x="5199721" y="185090"/>
            <a:ext cx="3894072" cy="881147"/>
            <a:chOff x="1725831" y="803771"/>
            <a:chExt cx="3894072" cy="881147"/>
          </a:xfrm>
        </p:grpSpPr>
        <p:grpSp>
          <p:nvGrpSpPr>
            <p:cNvPr id="59" name="Group 58"/>
            <p:cNvGrpSpPr/>
            <p:nvPr/>
          </p:nvGrpSpPr>
          <p:grpSpPr>
            <a:xfrm>
              <a:off x="1725831" y="803771"/>
              <a:ext cx="3679541" cy="881147"/>
              <a:chOff x="7477799" y="1036189"/>
              <a:chExt cx="3587481" cy="113504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grpSpPr>
          <p:sp>
            <p:nvSpPr>
              <p:cNvPr id="62" name="Rounded Rectangle 61"/>
              <p:cNvSpPr/>
              <p:nvPr/>
            </p:nvSpPr>
            <p:spPr>
              <a:xfrm>
                <a:off x="7477799" y="1036189"/>
                <a:ext cx="3587481" cy="1135045"/>
              </a:xfrm>
              <a:prstGeom prst="roundRect">
                <a:avLst>
                  <a:gd name="adj" fmla="val 50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589577" y="1138866"/>
                <a:ext cx="688560" cy="90689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p:cNvSpPr txBox="1"/>
            <p:nvPr/>
          </p:nvSpPr>
          <p:spPr>
            <a:xfrm>
              <a:off x="2561577" y="837774"/>
              <a:ext cx="3058326" cy="830997"/>
            </a:xfrm>
            <a:prstGeom prst="rect">
              <a:avLst/>
            </a:prstGeom>
            <a:noFill/>
          </p:spPr>
          <p:txBody>
            <a:bodyPr wrap="square" rtlCol="0">
              <a:spAutoFit/>
            </a:bodyPr>
            <a:lstStyle/>
            <a:p>
              <a:r>
                <a:rPr lang="en-US" sz="2400" b="1" dirty="0" smtClean="0">
                  <a:solidFill>
                    <a:schemeClr val="bg1"/>
                  </a:solidFill>
                </a:rPr>
                <a:t>Assign a parking </a:t>
              </a:r>
            </a:p>
            <a:p>
              <a:r>
                <a:rPr lang="en-US" sz="2400" b="1" dirty="0" smtClean="0">
                  <a:solidFill>
                    <a:schemeClr val="bg1"/>
                  </a:solidFill>
                </a:rPr>
                <a:t>Spot to a vehicle </a:t>
              </a:r>
              <a:endParaRPr lang="en-US" sz="2400" b="1" dirty="0">
                <a:solidFill>
                  <a:schemeClr val="bg1"/>
                </a:solidFill>
              </a:endParaRPr>
            </a:p>
          </p:txBody>
        </p:sp>
        <p:sp>
          <p:nvSpPr>
            <p:cNvPr id="61" name="TextBox 60"/>
            <p:cNvSpPr txBox="1"/>
            <p:nvPr/>
          </p:nvSpPr>
          <p:spPr>
            <a:xfrm>
              <a:off x="1825606" y="875063"/>
              <a:ext cx="744269" cy="615553"/>
            </a:xfrm>
            <a:prstGeom prst="rect">
              <a:avLst/>
            </a:prstGeom>
            <a:noFill/>
          </p:spPr>
          <p:txBody>
            <a:bodyPr wrap="square" rtlCol="0">
              <a:spAutoFit/>
            </a:bodyPr>
            <a:lstStyle/>
            <a:p>
              <a:pPr algn="ctr"/>
              <a:r>
                <a:rPr lang="en-US" sz="3400" b="1" dirty="0" smtClean="0"/>
                <a:t>A</a:t>
              </a:r>
              <a:endParaRPr lang="en-US" sz="3400" b="1" dirty="0"/>
            </a:p>
          </p:txBody>
        </p:sp>
      </p:grpSp>
      <p:grpSp>
        <p:nvGrpSpPr>
          <p:cNvPr id="48" name="Group 47"/>
          <p:cNvGrpSpPr/>
          <p:nvPr/>
        </p:nvGrpSpPr>
        <p:grpSpPr>
          <a:xfrm>
            <a:off x="97507" y="5528190"/>
            <a:ext cx="3267745" cy="1029136"/>
            <a:chOff x="2831346" y="2907482"/>
            <a:chExt cx="5168348" cy="1029136"/>
          </a:xfrm>
        </p:grpSpPr>
        <p:grpSp>
          <p:nvGrpSpPr>
            <p:cNvPr id="64" name="Group 63">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168348" cy="1029136"/>
              <a:chOff x="927652" y="1528536"/>
              <a:chExt cx="5168348" cy="1029136"/>
            </a:xfrm>
          </p:grpSpPr>
          <p:sp>
            <p:nvSpPr>
              <p:cNvPr id="67" name="Rectangle 66">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Oval 68">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2"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65"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4" y="3432639"/>
              <a:ext cx="4067619"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t>Functionalities-3</a:t>
              </a:r>
              <a:endParaRPr lang="en-US" sz="2000" b="1" dirty="0"/>
            </a:p>
          </p:txBody>
        </p:sp>
      </p:grpSp>
    </p:spTree>
    <p:extLst>
      <p:ext uri="{BB962C8B-B14F-4D97-AF65-F5344CB8AC3E}">
        <p14:creationId xmlns:p14="http://schemas.microsoft.com/office/powerpoint/2010/main" val="336639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arn(inVertical)">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129"/>
                                        </p:tgtEl>
                                        <p:attrNameLst>
                                          <p:attrName>style.visibility</p:attrName>
                                        </p:attrNameLst>
                                      </p:cBhvr>
                                      <p:to>
                                        <p:strVal val="visible"/>
                                      </p:to>
                                    </p:set>
                                    <p:animEffect transition="in" filter="fade">
                                      <p:cBhvr>
                                        <p:cTn id="31" dur="1000"/>
                                        <p:tgtEl>
                                          <p:spTgt spid="129"/>
                                        </p:tgtEl>
                                      </p:cBhvr>
                                    </p:animEffect>
                                    <p:anim calcmode="lin" valueType="num">
                                      <p:cBhvr>
                                        <p:cTn id="32" dur="1000" fill="hold"/>
                                        <p:tgtEl>
                                          <p:spTgt spid="129"/>
                                        </p:tgtEl>
                                        <p:attrNameLst>
                                          <p:attrName>ppt_x</p:attrName>
                                        </p:attrNameLst>
                                      </p:cBhvr>
                                      <p:tavLst>
                                        <p:tav tm="0">
                                          <p:val>
                                            <p:strVal val="#ppt_x"/>
                                          </p:val>
                                        </p:tav>
                                        <p:tav tm="100000">
                                          <p:val>
                                            <p:strVal val="#ppt_x"/>
                                          </p:val>
                                        </p:tav>
                                      </p:tavLst>
                                    </p:anim>
                                    <p:anim calcmode="lin" valueType="num">
                                      <p:cBhvr>
                                        <p:cTn id="33"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143"/>
                                        </p:tgtEl>
                                        <p:attrNameLst>
                                          <p:attrName>style.visibility</p:attrName>
                                        </p:attrNameLst>
                                      </p:cBhvr>
                                      <p:to>
                                        <p:strVal val="visible"/>
                                      </p:to>
                                    </p:set>
                                    <p:animEffect transition="in" filter="fade">
                                      <p:cBhvr>
                                        <p:cTn id="38" dur="1000"/>
                                        <p:tgtEl>
                                          <p:spTgt spid="143"/>
                                        </p:tgtEl>
                                      </p:cBhvr>
                                    </p:animEffect>
                                    <p:anim calcmode="lin" valueType="num">
                                      <p:cBhvr>
                                        <p:cTn id="39" dur="1000" fill="hold"/>
                                        <p:tgtEl>
                                          <p:spTgt spid="143"/>
                                        </p:tgtEl>
                                        <p:attrNameLst>
                                          <p:attrName>ppt_x</p:attrName>
                                        </p:attrNameLst>
                                      </p:cBhvr>
                                      <p:tavLst>
                                        <p:tav tm="0">
                                          <p:val>
                                            <p:strVal val="#ppt_x"/>
                                          </p:val>
                                        </p:tav>
                                        <p:tav tm="100000">
                                          <p:val>
                                            <p:strVal val="#ppt_x"/>
                                          </p:val>
                                        </p:tav>
                                      </p:tavLst>
                                    </p:anim>
                                    <p:anim calcmode="lin" valueType="num">
                                      <p:cBhvr>
                                        <p:cTn id="40" dur="1000" fill="hold"/>
                                        <p:tgtEl>
                                          <p:spTgt spid="14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nodeType="clickEffect">
                                  <p:stCondLst>
                                    <p:cond delay="0"/>
                                  </p:stCondLst>
                                  <p:childTnLst>
                                    <p:set>
                                      <p:cBhvr>
                                        <p:cTn id="44" dur="1" fill="hold">
                                          <p:stCondLst>
                                            <p:cond delay="0"/>
                                          </p:stCondLst>
                                        </p:cTn>
                                        <p:tgtEl>
                                          <p:spTgt spid="150"/>
                                        </p:tgtEl>
                                        <p:attrNameLst>
                                          <p:attrName>style.visibility</p:attrName>
                                        </p:attrNameLst>
                                      </p:cBhvr>
                                      <p:to>
                                        <p:strVal val="visible"/>
                                      </p:to>
                                    </p:set>
                                    <p:animEffect transition="in" filter="fade">
                                      <p:cBhvr>
                                        <p:cTn id="45" dur="1000"/>
                                        <p:tgtEl>
                                          <p:spTgt spid="150"/>
                                        </p:tgtEl>
                                      </p:cBhvr>
                                    </p:animEffect>
                                    <p:anim calcmode="lin" valueType="num">
                                      <p:cBhvr>
                                        <p:cTn id="46" dur="1000" fill="hold"/>
                                        <p:tgtEl>
                                          <p:spTgt spid="150"/>
                                        </p:tgtEl>
                                        <p:attrNameLst>
                                          <p:attrName>ppt_x</p:attrName>
                                        </p:attrNameLst>
                                      </p:cBhvr>
                                      <p:tavLst>
                                        <p:tav tm="0">
                                          <p:val>
                                            <p:strVal val="#ppt_x"/>
                                          </p:val>
                                        </p:tav>
                                        <p:tav tm="100000">
                                          <p:val>
                                            <p:strVal val="#ppt_x"/>
                                          </p:val>
                                        </p:tav>
                                      </p:tavLst>
                                    </p:anim>
                                    <p:anim calcmode="lin" valueType="num">
                                      <p:cBhvr>
                                        <p:cTn id="47" dur="1000" fill="hold"/>
                                        <p:tgtEl>
                                          <p:spTgt spid="15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1000"/>
                                        <p:tgtEl>
                                          <p:spTgt spid="49"/>
                                        </p:tgtEl>
                                      </p:cBhvr>
                                    </p:animEffect>
                                    <p:anim calcmode="lin" valueType="num">
                                      <p:cBhvr>
                                        <p:cTn id="53" dur="1000" fill="hold"/>
                                        <p:tgtEl>
                                          <p:spTgt spid="49"/>
                                        </p:tgtEl>
                                        <p:attrNameLst>
                                          <p:attrName>ppt_x</p:attrName>
                                        </p:attrNameLst>
                                      </p:cBhvr>
                                      <p:tavLst>
                                        <p:tav tm="0">
                                          <p:val>
                                            <p:strVal val="#ppt_x"/>
                                          </p:val>
                                        </p:tav>
                                        <p:tav tm="100000">
                                          <p:val>
                                            <p:strVal val="#ppt_x"/>
                                          </p:val>
                                        </p:tav>
                                      </p:tavLst>
                                    </p:anim>
                                    <p:anim calcmode="lin" valueType="num">
                                      <p:cBhvr>
                                        <p:cTn id="5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85" y="-57189"/>
            <a:ext cx="12195012" cy="6856307"/>
          </a:xfrm>
          <a:prstGeom prst="rect">
            <a:avLst/>
          </a:prstGeom>
          <a:solidFill>
            <a:schemeClr val="tx1">
              <a:alpha val="0"/>
            </a:schemeClr>
          </a:solidFill>
          <a:ln>
            <a:solidFill>
              <a:schemeClr val="accent1">
                <a:shade val="50000"/>
              </a:schemeClr>
            </a:solidFill>
          </a:ln>
        </p:spPr>
      </p:pic>
      <p:sp>
        <p:nvSpPr>
          <p:cNvPr id="33" name="Freeform 32"/>
          <p:cNvSpPr/>
          <p:nvPr/>
        </p:nvSpPr>
        <p:spPr>
          <a:xfrm>
            <a:off x="4000366" y="971572"/>
            <a:ext cx="2259104" cy="4615131"/>
          </a:xfrm>
          <a:custGeom>
            <a:avLst/>
            <a:gdLst>
              <a:gd name="connsiteX0" fmla="*/ 0 w 2259104"/>
              <a:gd name="connsiteY0" fmla="*/ 0 h 4615131"/>
              <a:gd name="connsiteX1" fmla="*/ 116293 w 2259104"/>
              <a:gd name="connsiteY1" fmla="*/ 5692 h 4615131"/>
              <a:gd name="connsiteX2" fmla="*/ 2259104 w 2259104"/>
              <a:gd name="connsiteY2" fmla="*/ 2307565 h 4615131"/>
              <a:gd name="connsiteX3" fmla="*/ 116293 w 2259104"/>
              <a:gd name="connsiteY3" fmla="*/ 4609438 h 4615131"/>
              <a:gd name="connsiteX4" fmla="*/ 0 w 2259104"/>
              <a:gd name="connsiteY4" fmla="*/ 4615131 h 4615131"/>
              <a:gd name="connsiteX5" fmla="*/ 0 w 2259104"/>
              <a:gd name="connsiteY5" fmla="*/ 4332360 h 4615131"/>
              <a:gd name="connsiteX6" fmla="*/ 75885 w 2259104"/>
              <a:gd name="connsiteY6" fmla="*/ 4328616 h 4615131"/>
              <a:gd name="connsiteX7" fmla="*/ 1922928 w 2259104"/>
              <a:gd name="connsiteY7" fmla="*/ 2328659 h 4615131"/>
              <a:gd name="connsiteX8" fmla="*/ 75885 w 2259104"/>
              <a:gd name="connsiteY8" fmla="*/ 328702 h 4615131"/>
              <a:gd name="connsiteX9" fmla="*/ 0 w 2259104"/>
              <a:gd name="connsiteY9" fmla="*/ 324958 h 461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9104" h="4615131">
                <a:moveTo>
                  <a:pt x="0" y="0"/>
                </a:moveTo>
                <a:lnTo>
                  <a:pt x="116293" y="5692"/>
                </a:lnTo>
                <a:cubicBezTo>
                  <a:pt x="1319879" y="124183"/>
                  <a:pt x="2259104" y="1109546"/>
                  <a:pt x="2259104" y="2307565"/>
                </a:cubicBezTo>
                <a:cubicBezTo>
                  <a:pt x="2259104" y="3505584"/>
                  <a:pt x="1319879" y="4490948"/>
                  <a:pt x="116293" y="4609438"/>
                </a:cubicBezTo>
                <a:lnTo>
                  <a:pt x="0" y="4615131"/>
                </a:lnTo>
                <a:lnTo>
                  <a:pt x="0" y="4332360"/>
                </a:lnTo>
                <a:lnTo>
                  <a:pt x="75885" y="4328616"/>
                </a:lnTo>
                <a:cubicBezTo>
                  <a:pt x="1113342" y="4225667"/>
                  <a:pt x="1922928" y="3369545"/>
                  <a:pt x="1922928" y="2328659"/>
                </a:cubicBezTo>
                <a:cubicBezTo>
                  <a:pt x="1922928" y="1287774"/>
                  <a:pt x="1113342" y="431652"/>
                  <a:pt x="75885" y="328702"/>
                </a:cubicBezTo>
                <a:lnTo>
                  <a:pt x="0" y="324958"/>
                </a:lnTo>
                <a:close/>
              </a:path>
            </a:pathLst>
          </a:cu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945575" y="1555255"/>
            <a:ext cx="3482788" cy="3451883"/>
            <a:chOff x="1945575" y="1555255"/>
            <a:chExt cx="3482788" cy="3451883"/>
          </a:xfrm>
        </p:grpSpPr>
        <p:grpSp>
          <p:nvGrpSpPr>
            <p:cNvPr id="76" name="Group 75"/>
            <p:cNvGrpSpPr/>
            <p:nvPr/>
          </p:nvGrpSpPr>
          <p:grpSpPr>
            <a:xfrm>
              <a:off x="1945575" y="1555255"/>
              <a:ext cx="3482788" cy="3451883"/>
              <a:chOff x="1371600" y="1176619"/>
              <a:chExt cx="3482788" cy="3435724"/>
            </a:xfrm>
          </p:grpSpPr>
          <p:sp>
            <p:nvSpPr>
              <p:cNvPr id="77" name="Oval 76"/>
              <p:cNvSpPr/>
              <p:nvPr/>
            </p:nvSpPr>
            <p:spPr>
              <a:xfrm>
                <a:off x="1371600" y="1176619"/>
                <a:ext cx="3482788" cy="3435724"/>
              </a:xfrm>
              <a:prstGeom prst="ellipse">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p:cNvSpPr/>
              <p:nvPr/>
            </p:nvSpPr>
            <p:spPr>
              <a:xfrm>
                <a:off x="1906121" y="1677522"/>
                <a:ext cx="2413746" cy="2433917"/>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p:cNvSpPr/>
              <p:nvPr/>
            </p:nvSpPr>
            <p:spPr>
              <a:xfrm>
                <a:off x="2184379" y="1976718"/>
                <a:ext cx="1855694" cy="1842247"/>
              </a:xfrm>
              <a:prstGeom prst="ellipse">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2872277" y="2959738"/>
              <a:ext cx="1757079" cy="661341"/>
              <a:chOff x="2624147" y="2363671"/>
              <a:chExt cx="1546691" cy="661341"/>
            </a:xfrm>
          </p:grpSpPr>
          <p:sp>
            <p:nvSpPr>
              <p:cNvPr id="104" name="Rectangle 103"/>
              <p:cNvSpPr/>
              <p:nvPr/>
            </p:nvSpPr>
            <p:spPr>
              <a:xfrm>
                <a:off x="2624147" y="2363671"/>
                <a:ext cx="1434287" cy="400110"/>
              </a:xfrm>
              <a:prstGeom prst="rect">
                <a:avLst/>
              </a:prstGeom>
            </p:spPr>
            <p:txBody>
              <a:bodyPr wrap="square">
                <a:spAutoFit/>
                <a:scene3d>
                  <a:camera prst="perspectiveFront"/>
                  <a:lightRig rig="threePt" dir="t"/>
                </a:scene3d>
              </a:bodyPr>
              <a:lstStyle/>
              <a:p>
                <a:pPr algn="ctr"/>
                <a:r>
                  <a:rPr lang="en-US" sz="2000" b="1" dirty="0" smtClean="0">
                    <a:solidFill>
                      <a:srgbClr val="FFFF00"/>
                    </a:solidFill>
                    <a:latin typeface="Arial Black" panose="020B0A04020102020204" pitchFamily="34" charset="0"/>
                  </a:rPr>
                  <a:t>Attendant</a:t>
                </a:r>
                <a:endParaRPr lang="en-US" sz="2000" b="1" dirty="0">
                  <a:solidFill>
                    <a:srgbClr val="FFFF00"/>
                  </a:solidFill>
                  <a:latin typeface="Arial Black" panose="020B0A04020102020204" pitchFamily="34" charset="0"/>
                </a:endParaRPr>
              </a:p>
            </p:txBody>
          </p:sp>
          <p:sp>
            <p:nvSpPr>
              <p:cNvPr id="108" name="Rectangle 107"/>
              <p:cNvSpPr/>
              <p:nvPr/>
            </p:nvSpPr>
            <p:spPr>
              <a:xfrm>
                <a:off x="2664839" y="2378681"/>
                <a:ext cx="1505999" cy="646331"/>
              </a:xfrm>
              <a:prstGeom prst="rect">
                <a:avLst/>
              </a:prstGeom>
            </p:spPr>
            <p:txBody>
              <a:bodyPr wrap="square">
                <a:spAutoFit/>
                <a:scene3d>
                  <a:camera prst="perspectiveFront"/>
                  <a:lightRig rig="threePt" dir="t"/>
                </a:scene3d>
              </a:bodyPr>
              <a:lstStyle/>
              <a:p>
                <a:pPr algn="ctr"/>
                <a:endParaRPr lang="en-US" sz="3600" b="1" dirty="0"/>
              </a:p>
            </p:txBody>
          </p:sp>
        </p:grpSp>
      </p:grpSp>
      <p:grpSp>
        <p:nvGrpSpPr>
          <p:cNvPr id="47" name="Group 46"/>
          <p:cNvGrpSpPr/>
          <p:nvPr/>
        </p:nvGrpSpPr>
        <p:grpSpPr>
          <a:xfrm>
            <a:off x="6434272" y="1488281"/>
            <a:ext cx="3990402" cy="914400"/>
            <a:chOff x="7070822" y="1439893"/>
            <a:chExt cx="3990402" cy="914400"/>
          </a:xfrm>
        </p:grpSpPr>
        <p:grpSp>
          <p:nvGrpSpPr>
            <p:cNvPr id="48" name="Group 47"/>
            <p:cNvGrpSpPr/>
            <p:nvPr/>
          </p:nvGrpSpPr>
          <p:grpSpPr>
            <a:xfrm>
              <a:off x="7070822" y="1439893"/>
              <a:ext cx="3879545" cy="914400"/>
              <a:chOff x="7006248" y="1384789"/>
              <a:chExt cx="3879545" cy="914400"/>
            </a:xfrm>
          </p:grpSpPr>
          <p:grpSp>
            <p:nvGrpSpPr>
              <p:cNvPr id="50" name="Group 49"/>
              <p:cNvGrpSpPr/>
              <p:nvPr/>
            </p:nvGrpSpPr>
            <p:grpSpPr>
              <a:xfrm>
                <a:off x="7006248" y="1384789"/>
                <a:ext cx="3879545" cy="914400"/>
                <a:chOff x="7006249" y="1316253"/>
                <a:chExt cx="3879545" cy="914400"/>
              </a:xfrm>
            </p:grpSpPr>
            <p:sp>
              <p:nvSpPr>
                <p:cNvPr id="52" name="Rounded Rectangle 51"/>
                <p:cNvSpPr/>
                <p:nvPr/>
              </p:nvSpPr>
              <p:spPr>
                <a:xfrm>
                  <a:off x="7006249" y="1316253"/>
                  <a:ext cx="3879545" cy="914400"/>
                </a:xfrm>
                <a:prstGeom prst="roundRect">
                  <a:avLst>
                    <a:gd name="adj" fmla="val 50000"/>
                  </a:avLst>
                </a:prstGeom>
                <a:gradFill flip="none"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0" scaled="1"/>
                  <a:tileRect/>
                </a:gra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3" name="Oval 52"/>
                <p:cNvSpPr/>
                <p:nvPr/>
              </p:nvSpPr>
              <p:spPr>
                <a:xfrm>
                  <a:off x="7162737" y="1379777"/>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p:cNvSpPr/>
              <p:nvPr/>
            </p:nvSpPr>
            <p:spPr>
              <a:xfrm>
                <a:off x="7192475" y="1514737"/>
                <a:ext cx="796321" cy="646331"/>
              </a:xfrm>
              <a:prstGeom prst="rect">
                <a:avLst/>
              </a:prstGeom>
            </p:spPr>
            <p:txBody>
              <a:bodyPr wrap="square">
                <a:spAutoFit/>
                <a:scene3d>
                  <a:camera prst="perspectiveFront"/>
                  <a:lightRig rig="threePt" dir="t"/>
                </a:scene3d>
              </a:bodyPr>
              <a:lstStyle/>
              <a:p>
                <a:pPr algn="ctr"/>
                <a:r>
                  <a:rPr lang="en-US" sz="3600" b="1" dirty="0" smtClean="0"/>
                  <a:t>B</a:t>
                </a:r>
                <a:endParaRPr lang="en-US" sz="3600" b="1" dirty="0"/>
              </a:p>
            </p:txBody>
          </p:sp>
        </p:grpSp>
        <p:sp>
          <p:nvSpPr>
            <p:cNvPr id="49" name="TextBox 48"/>
            <p:cNvSpPr txBox="1"/>
            <p:nvPr/>
          </p:nvSpPr>
          <p:spPr>
            <a:xfrm>
              <a:off x="8267920" y="1644703"/>
              <a:ext cx="2793304" cy="461665"/>
            </a:xfrm>
            <a:prstGeom prst="rect">
              <a:avLst/>
            </a:prstGeom>
            <a:noFill/>
          </p:spPr>
          <p:txBody>
            <a:bodyPr wrap="square" rtlCol="0">
              <a:spAutoFit/>
            </a:bodyPr>
            <a:lstStyle/>
            <a:p>
              <a:r>
                <a:rPr lang="en-US" sz="2400" b="1" dirty="0" smtClean="0">
                  <a:solidFill>
                    <a:schemeClr val="bg1"/>
                  </a:solidFill>
                </a:rPr>
                <a:t>View Account</a:t>
              </a:r>
              <a:endParaRPr lang="en-US" sz="2400" b="1" dirty="0">
                <a:solidFill>
                  <a:schemeClr val="bg1"/>
                </a:solidFill>
              </a:endParaRPr>
            </a:p>
          </p:txBody>
        </p:sp>
      </p:grpSp>
      <p:grpSp>
        <p:nvGrpSpPr>
          <p:cNvPr id="54" name="Group 53"/>
          <p:cNvGrpSpPr/>
          <p:nvPr/>
        </p:nvGrpSpPr>
        <p:grpSpPr>
          <a:xfrm>
            <a:off x="5297753" y="273546"/>
            <a:ext cx="4087158" cy="914400"/>
            <a:chOff x="6035040" y="270899"/>
            <a:chExt cx="4087158" cy="914400"/>
          </a:xfrm>
        </p:grpSpPr>
        <p:grpSp>
          <p:nvGrpSpPr>
            <p:cNvPr id="55" name="Group 54"/>
            <p:cNvGrpSpPr/>
            <p:nvPr/>
          </p:nvGrpSpPr>
          <p:grpSpPr>
            <a:xfrm>
              <a:off x="6035040" y="270899"/>
              <a:ext cx="3685382" cy="914400"/>
              <a:chOff x="6132996" y="206335"/>
              <a:chExt cx="2828344" cy="914400"/>
            </a:xfrm>
          </p:grpSpPr>
          <p:grpSp>
            <p:nvGrpSpPr>
              <p:cNvPr id="57" name="Group 56"/>
              <p:cNvGrpSpPr/>
              <p:nvPr/>
            </p:nvGrpSpPr>
            <p:grpSpPr>
              <a:xfrm>
                <a:off x="6132996" y="206335"/>
                <a:ext cx="2828344" cy="914400"/>
                <a:chOff x="6132995" y="219010"/>
                <a:chExt cx="2828344" cy="914400"/>
              </a:xfrm>
            </p:grpSpPr>
            <p:sp>
              <p:nvSpPr>
                <p:cNvPr id="59" name="Rounded Rectangle 58"/>
                <p:cNvSpPr/>
                <p:nvPr/>
              </p:nvSpPr>
              <p:spPr>
                <a:xfrm>
                  <a:off x="6132995" y="219010"/>
                  <a:ext cx="2828344" cy="914400"/>
                </a:xfrm>
                <a:prstGeom prst="roundRect">
                  <a:avLst>
                    <a:gd name="adj" fmla="val 50000"/>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6200000" scaled="1"/>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0" name="Oval 59"/>
                <p:cNvSpPr/>
                <p:nvPr/>
              </p:nvSpPr>
              <p:spPr>
                <a:xfrm>
                  <a:off x="6211527" y="270680"/>
                  <a:ext cx="606092"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p:cNvSpPr/>
              <p:nvPr/>
            </p:nvSpPr>
            <p:spPr>
              <a:xfrm>
                <a:off x="6259542" y="311356"/>
                <a:ext cx="510064" cy="646331"/>
              </a:xfrm>
              <a:prstGeom prst="rect">
                <a:avLst/>
              </a:prstGeom>
            </p:spPr>
            <p:txBody>
              <a:bodyPr wrap="square">
                <a:spAutoFit/>
                <a:scene3d>
                  <a:camera prst="perspectiveFront"/>
                  <a:lightRig rig="threePt" dir="t"/>
                </a:scene3d>
              </a:bodyPr>
              <a:lstStyle/>
              <a:p>
                <a:pPr algn="ctr"/>
                <a:r>
                  <a:rPr lang="en-US" sz="3600" b="1" dirty="0"/>
                  <a:t>A</a:t>
                </a:r>
              </a:p>
            </p:txBody>
          </p:sp>
        </p:grpSp>
        <p:sp>
          <p:nvSpPr>
            <p:cNvPr id="56" name="TextBox 55"/>
            <p:cNvSpPr txBox="1"/>
            <p:nvPr/>
          </p:nvSpPr>
          <p:spPr>
            <a:xfrm>
              <a:off x="7070822" y="461588"/>
              <a:ext cx="3051376" cy="461665"/>
            </a:xfrm>
            <a:prstGeom prst="rect">
              <a:avLst/>
            </a:prstGeom>
            <a:noFill/>
          </p:spPr>
          <p:txBody>
            <a:bodyPr wrap="square" rtlCol="0">
              <a:spAutoFit/>
            </a:bodyPr>
            <a:lstStyle/>
            <a:p>
              <a:r>
                <a:rPr lang="en-US" sz="2400" b="1" dirty="0" smtClean="0">
                  <a:solidFill>
                    <a:schemeClr val="bg1"/>
                  </a:solidFill>
                </a:rPr>
                <a:t>        Login</a:t>
              </a:r>
              <a:endParaRPr lang="en-US" sz="2400" b="1" dirty="0">
                <a:solidFill>
                  <a:schemeClr val="bg1"/>
                </a:solidFill>
              </a:endParaRPr>
            </a:p>
          </p:txBody>
        </p:sp>
      </p:grpSp>
      <p:grpSp>
        <p:nvGrpSpPr>
          <p:cNvPr id="61" name="Group 60"/>
          <p:cNvGrpSpPr/>
          <p:nvPr/>
        </p:nvGrpSpPr>
        <p:grpSpPr>
          <a:xfrm>
            <a:off x="7248649" y="2710572"/>
            <a:ext cx="3884456" cy="914400"/>
            <a:chOff x="7474906" y="2421881"/>
            <a:chExt cx="3884456" cy="914400"/>
          </a:xfrm>
        </p:grpSpPr>
        <p:grpSp>
          <p:nvGrpSpPr>
            <p:cNvPr id="62" name="Group 61"/>
            <p:cNvGrpSpPr/>
            <p:nvPr/>
          </p:nvGrpSpPr>
          <p:grpSpPr>
            <a:xfrm>
              <a:off x="7474906" y="2421881"/>
              <a:ext cx="3765179" cy="914400"/>
              <a:chOff x="6754865" y="2432221"/>
              <a:chExt cx="3765179" cy="914400"/>
            </a:xfrm>
          </p:grpSpPr>
          <p:grpSp>
            <p:nvGrpSpPr>
              <p:cNvPr id="64" name="Group 63"/>
              <p:cNvGrpSpPr/>
              <p:nvPr/>
            </p:nvGrpSpPr>
            <p:grpSpPr>
              <a:xfrm>
                <a:off x="6754865" y="2432221"/>
                <a:ext cx="3765179" cy="914400"/>
                <a:chOff x="6838908" y="2440794"/>
                <a:chExt cx="3765179" cy="914400"/>
              </a:xfrm>
            </p:grpSpPr>
            <p:sp>
              <p:nvSpPr>
                <p:cNvPr id="66" name="Rounded Rectangle 65"/>
                <p:cNvSpPr/>
                <p:nvPr/>
              </p:nvSpPr>
              <p:spPr>
                <a:xfrm>
                  <a:off x="6838908" y="2440794"/>
                  <a:ext cx="3765179" cy="914400"/>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7" name="Oval 66"/>
                <p:cNvSpPr/>
                <p:nvPr/>
              </p:nvSpPr>
              <p:spPr>
                <a:xfrm>
                  <a:off x="6948479" y="2525275"/>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p:cNvSpPr/>
              <p:nvPr/>
            </p:nvSpPr>
            <p:spPr>
              <a:xfrm>
                <a:off x="6920286" y="2555818"/>
                <a:ext cx="627593" cy="646331"/>
              </a:xfrm>
              <a:prstGeom prst="rect">
                <a:avLst/>
              </a:prstGeom>
            </p:spPr>
            <p:txBody>
              <a:bodyPr wrap="square">
                <a:spAutoFit/>
                <a:scene3d>
                  <a:camera prst="perspectiveFront"/>
                  <a:lightRig rig="threePt" dir="t"/>
                </a:scene3d>
              </a:bodyPr>
              <a:lstStyle/>
              <a:p>
                <a:pPr algn="ctr"/>
                <a:r>
                  <a:rPr lang="en-US" sz="3600" b="1" dirty="0" smtClean="0"/>
                  <a:t>C</a:t>
                </a:r>
                <a:endParaRPr lang="en-US" sz="3600" b="1" dirty="0"/>
              </a:p>
            </p:txBody>
          </p:sp>
        </p:grpSp>
        <p:sp>
          <p:nvSpPr>
            <p:cNvPr id="63" name="TextBox 62"/>
            <p:cNvSpPr txBox="1"/>
            <p:nvPr/>
          </p:nvSpPr>
          <p:spPr>
            <a:xfrm>
              <a:off x="8566058" y="2620609"/>
              <a:ext cx="2793304" cy="461665"/>
            </a:xfrm>
            <a:prstGeom prst="rect">
              <a:avLst/>
            </a:prstGeom>
            <a:noFill/>
          </p:spPr>
          <p:txBody>
            <a:bodyPr wrap="square" rtlCol="0">
              <a:spAutoFit/>
            </a:bodyPr>
            <a:lstStyle/>
            <a:p>
              <a:r>
                <a:rPr lang="en-US" sz="2400" b="1" dirty="0" smtClean="0">
                  <a:solidFill>
                    <a:schemeClr val="bg1"/>
                  </a:solidFill>
                </a:rPr>
                <a:t>Update Account</a:t>
              </a:r>
              <a:endParaRPr lang="en-US" sz="2400" b="1" dirty="0">
                <a:solidFill>
                  <a:schemeClr val="bg1"/>
                </a:solidFill>
              </a:endParaRPr>
            </a:p>
          </p:txBody>
        </p:sp>
      </p:grpSp>
      <p:grpSp>
        <p:nvGrpSpPr>
          <p:cNvPr id="68" name="Group 67"/>
          <p:cNvGrpSpPr/>
          <p:nvPr/>
        </p:nvGrpSpPr>
        <p:grpSpPr>
          <a:xfrm>
            <a:off x="6546884" y="4046678"/>
            <a:ext cx="3789549" cy="914400"/>
            <a:chOff x="7185189" y="3543582"/>
            <a:chExt cx="3789549" cy="914400"/>
          </a:xfrm>
        </p:grpSpPr>
        <p:grpSp>
          <p:nvGrpSpPr>
            <p:cNvPr id="69" name="Group 68"/>
            <p:cNvGrpSpPr/>
            <p:nvPr/>
          </p:nvGrpSpPr>
          <p:grpSpPr>
            <a:xfrm>
              <a:off x="7185189" y="3543582"/>
              <a:ext cx="3765178" cy="914400"/>
              <a:chOff x="8182050" y="3481982"/>
              <a:chExt cx="3765178" cy="914400"/>
            </a:xfrm>
          </p:grpSpPr>
          <p:grpSp>
            <p:nvGrpSpPr>
              <p:cNvPr id="71" name="Group 70"/>
              <p:cNvGrpSpPr/>
              <p:nvPr/>
            </p:nvGrpSpPr>
            <p:grpSpPr>
              <a:xfrm>
                <a:off x="8182050" y="3481982"/>
                <a:ext cx="3765178" cy="914400"/>
                <a:chOff x="8182051" y="3535335"/>
                <a:chExt cx="3765178" cy="914400"/>
              </a:xfrm>
            </p:grpSpPr>
            <p:sp>
              <p:nvSpPr>
                <p:cNvPr id="73" name="Rounded Rectangle 72"/>
                <p:cNvSpPr/>
                <p:nvPr/>
              </p:nvSpPr>
              <p:spPr>
                <a:xfrm>
                  <a:off x="8182051" y="3535335"/>
                  <a:ext cx="3765178" cy="9144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4" name="Oval 73"/>
                <p:cNvSpPr/>
                <p:nvPr/>
              </p:nvSpPr>
              <p:spPr>
                <a:xfrm>
                  <a:off x="8289154" y="3593931"/>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8359556" y="3616016"/>
                <a:ext cx="627593" cy="646331"/>
              </a:xfrm>
              <a:prstGeom prst="rect">
                <a:avLst/>
              </a:prstGeom>
            </p:spPr>
            <p:txBody>
              <a:bodyPr wrap="square">
                <a:spAutoFit/>
                <a:scene3d>
                  <a:camera prst="perspectiveFront"/>
                  <a:lightRig rig="threePt" dir="t"/>
                </a:scene3d>
              </a:bodyPr>
              <a:lstStyle/>
              <a:p>
                <a:pPr algn="ctr"/>
                <a:r>
                  <a:rPr lang="en-US" sz="3600" b="1" dirty="0" smtClean="0"/>
                  <a:t>D</a:t>
                </a:r>
                <a:endParaRPr lang="en-US" sz="3600" b="1" dirty="0"/>
              </a:p>
            </p:txBody>
          </p:sp>
        </p:grpSp>
        <p:sp>
          <p:nvSpPr>
            <p:cNvPr id="70" name="TextBox 69"/>
            <p:cNvSpPr txBox="1"/>
            <p:nvPr/>
          </p:nvSpPr>
          <p:spPr>
            <a:xfrm>
              <a:off x="8181434" y="3745876"/>
              <a:ext cx="2793304" cy="461665"/>
            </a:xfrm>
            <a:prstGeom prst="rect">
              <a:avLst/>
            </a:prstGeom>
            <a:noFill/>
          </p:spPr>
          <p:txBody>
            <a:bodyPr wrap="square" rtlCol="0">
              <a:spAutoFit/>
            </a:bodyPr>
            <a:lstStyle/>
            <a:p>
              <a:r>
                <a:rPr lang="en-US" sz="2400" b="1" dirty="0" smtClean="0">
                  <a:solidFill>
                    <a:schemeClr val="bg1"/>
                  </a:solidFill>
                </a:rPr>
                <a:t>Cash Payment </a:t>
              </a:r>
              <a:endParaRPr lang="en-US" sz="2400" b="1" dirty="0">
                <a:solidFill>
                  <a:schemeClr val="bg1"/>
                </a:solidFill>
              </a:endParaRPr>
            </a:p>
          </p:txBody>
        </p:sp>
      </p:grpSp>
      <p:grpSp>
        <p:nvGrpSpPr>
          <p:cNvPr id="87" name="Group 86"/>
          <p:cNvGrpSpPr/>
          <p:nvPr/>
        </p:nvGrpSpPr>
        <p:grpSpPr>
          <a:xfrm>
            <a:off x="5280793" y="5343194"/>
            <a:ext cx="3850501" cy="914400"/>
            <a:chOff x="6271697" y="4929646"/>
            <a:chExt cx="3850501" cy="914400"/>
          </a:xfrm>
        </p:grpSpPr>
        <p:grpSp>
          <p:nvGrpSpPr>
            <p:cNvPr id="88" name="Group 87"/>
            <p:cNvGrpSpPr/>
            <p:nvPr/>
          </p:nvGrpSpPr>
          <p:grpSpPr>
            <a:xfrm>
              <a:off x="6271697" y="4929646"/>
              <a:ext cx="3850501" cy="914400"/>
              <a:chOff x="6285194" y="4929647"/>
              <a:chExt cx="3850501" cy="914400"/>
            </a:xfrm>
          </p:grpSpPr>
          <p:grpSp>
            <p:nvGrpSpPr>
              <p:cNvPr id="90" name="Group 89"/>
              <p:cNvGrpSpPr/>
              <p:nvPr/>
            </p:nvGrpSpPr>
            <p:grpSpPr>
              <a:xfrm>
                <a:off x="6285194" y="4929647"/>
                <a:ext cx="3850501" cy="914400"/>
                <a:chOff x="7414827" y="4816580"/>
                <a:chExt cx="3886201" cy="914400"/>
              </a:xfrm>
            </p:grpSpPr>
            <p:grpSp>
              <p:nvGrpSpPr>
                <p:cNvPr id="92" name="Group 91"/>
                <p:cNvGrpSpPr/>
                <p:nvPr/>
              </p:nvGrpSpPr>
              <p:grpSpPr>
                <a:xfrm>
                  <a:off x="7414827" y="4816580"/>
                  <a:ext cx="3886201" cy="914400"/>
                  <a:chOff x="7414827" y="4763229"/>
                  <a:chExt cx="3886201" cy="914400"/>
                </a:xfrm>
              </p:grpSpPr>
              <p:sp>
                <p:nvSpPr>
                  <p:cNvPr id="94" name="Rounded Rectangle 93"/>
                  <p:cNvSpPr/>
                  <p:nvPr/>
                </p:nvSpPr>
                <p:spPr>
                  <a:xfrm>
                    <a:off x="7414827" y="4763229"/>
                    <a:ext cx="3886201" cy="91440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553279" y="4846632"/>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3" name="Rectangle 92"/>
                <p:cNvSpPr/>
                <p:nvPr/>
              </p:nvSpPr>
              <p:spPr>
                <a:xfrm>
                  <a:off x="7648851" y="4950614"/>
                  <a:ext cx="627593" cy="646331"/>
                </a:xfrm>
                <a:prstGeom prst="rect">
                  <a:avLst/>
                </a:prstGeom>
              </p:spPr>
              <p:txBody>
                <a:bodyPr wrap="square">
                  <a:spAutoFit/>
                  <a:scene3d>
                    <a:camera prst="perspectiveFront"/>
                    <a:lightRig rig="threePt" dir="t"/>
                  </a:scene3d>
                </a:bodyPr>
                <a:lstStyle/>
                <a:p>
                  <a:pPr algn="ctr"/>
                  <a:r>
                    <a:rPr lang="en-US" sz="3600" b="1" dirty="0" smtClean="0"/>
                    <a:t>E</a:t>
                  </a:r>
                  <a:endParaRPr lang="en-US" sz="3600" b="1" dirty="0"/>
                </a:p>
              </p:txBody>
            </p:sp>
          </p:grpSp>
          <p:sp>
            <p:nvSpPr>
              <p:cNvPr id="91" name="TextBox 90"/>
              <p:cNvSpPr txBox="1"/>
              <p:nvPr/>
            </p:nvSpPr>
            <p:spPr>
              <a:xfrm>
                <a:off x="7185189" y="4971349"/>
                <a:ext cx="2793304" cy="461665"/>
              </a:xfrm>
              <a:prstGeom prst="rect">
                <a:avLst/>
              </a:prstGeom>
              <a:noFill/>
            </p:spPr>
            <p:txBody>
              <a:bodyPr wrap="square" rtlCol="0">
                <a:spAutoFit/>
              </a:bodyPr>
              <a:lstStyle/>
              <a:p>
                <a:endParaRPr lang="en-US" sz="2400" b="1" dirty="0">
                  <a:solidFill>
                    <a:schemeClr val="bg1"/>
                  </a:solidFill>
                </a:endParaRPr>
              </a:p>
            </p:txBody>
          </p:sp>
        </p:grpSp>
        <p:sp>
          <p:nvSpPr>
            <p:cNvPr id="89" name="TextBox 88"/>
            <p:cNvSpPr txBox="1"/>
            <p:nvPr/>
          </p:nvSpPr>
          <p:spPr>
            <a:xfrm>
              <a:off x="7328286" y="5186791"/>
              <a:ext cx="1594692" cy="400110"/>
            </a:xfrm>
            <a:prstGeom prst="rect">
              <a:avLst/>
            </a:prstGeom>
            <a:noFill/>
          </p:spPr>
          <p:txBody>
            <a:bodyPr wrap="square" rtlCol="0">
              <a:spAutoFit/>
            </a:bodyPr>
            <a:lstStyle/>
            <a:p>
              <a:r>
                <a:rPr lang="en-US" sz="2000" dirty="0" smtClean="0">
                  <a:solidFill>
                    <a:schemeClr val="bg1"/>
                  </a:solidFill>
                  <a:latin typeface="Arial Black" panose="020B0A04020102020204" pitchFamily="34" charset="0"/>
                </a:rPr>
                <a:t>Payment</a:t>
              </a:r>
              <a:endParaRPr lang="en-US" sz="2000" dirty="0">
                <a:solidFill>
                  <a:schemeClr val="bg1"/>
                </a:solidFill>
                <a:latin typeface="Arial Black" panose="020B0A04020102020204" pitchFamily="34" charset="0"/>
              </a:endParaRPr>
            </a:p>
          </p:txBody>
        </p:sp>
      </p:grpSp>
      <p:grpSp>
        <p:nvGrpSpPr>
          <p:cNvPr id="75" name="Group 74"/>
          <p:cNvGrpSpPr/>
          <p:nvPr/>
        </p:nvGrpSpPr>
        <p:grpSpPr>
          <a:xfrm>
            <a:off x="188226" y="5477228"/>
            <a:ext cx="2822961" cy="1029136"/>
            <a:chOff x="2831346" y="2907482"/>
            <a:chExt cx="5168348" cy="1029136"/>
          </a:xfrm>
        </p:grpSpPr>
        <p:grpSp>
          <p:nvGrpSpPr>
            <p:cNvPr id="80" name="Group 79">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168348" cy="1029136"/>
              <a:chOff x="927652" y="1528536"/>
              <a:chExt cx="5168348" cy="1029136"/>
            </a:xfrm>
          </p:grpSpPr>
          <p:sp>
            <p:nvSpPr>
              <p:cNvPr id="83" name="Rectangle 82">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5" name="Oval 84">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6"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6"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7"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81"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4" y="3432639"/>
              <a:ext cx="411829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t>Functionalities-4</a:t>
              </a:r>
            </a:p>
          </p:txBody>
        </p:sp>
      </p:grpSp>
    </p:spTree>
    <p:extLst>
      <p:ext uri="{BB962C8B-B14F-4D97-AF65-F5344CB8AC3E}">
        <p14:creationId xmlns:p14="http://schemas.microsoft.com/office/powerpoint/2010/main" val="392239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arn(inVertical)">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1000"/>
                                        <p:tgtEl>
                                          <p:spTgt spid="54"/>
                                        </p:tgtEl>
                                      </p:cBhvr>
                                    </p:animEffect>
                                    <p:anim calcmode="lin" valueType="num">
                                      <p:cBhvr>
                                        <p:cTn id="25" dur="1000" fill="hold"/>
                                        <p:tgtEl>
                                          <p:spTgt spid="54"/>
                                        </p:tgtEl>
                                        <p:attrNameLst>
                                          <p:attrName>ppt_x</p:attrName>
                                        </p:attrNameLst>
                                      </p:cBhvr>
                                      <p:tavLst>
                                        <p:tav tm="0">
                                          <p:val>
                                            <p:strVal val="#ppt_x"/>
                                          </p:val>
                                        </p:tav>
                                        <p:tav tm="100000">
                                          <p:val>
                                            <p:strVal val="#ppt_x"/>
                                          </p:val>
                                        </p:tav>
                                      </p:tavLst>
                                    </p:anim>
                                    <p:anim calcmode="lin" valueType="num">
                                      <p:cBhvr>
                                        <p:cTn id="26"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1000"/>
                                        <p:tgtEl>
                                          <p:spTgt spid="47"/>
                                        </p:tgtEl>
                                      </p:cBhvr>
                                    </p:animEffect>
                                    <p:anim calcmode="lin" valueType="num">
                                      <p:cBhvr>
                                        <p:cTn id="32" dur="1000" fill="hold"/>
                                        <p:tgtEl>
                                          <p:spTgt spid="47"/>
                                        </p:tgtEl>
                                        <p:attrNameLst>
                                          <p:attrName>ppt_x</p:attrName>
                                        </p:attrNameLst>
                                      </p:cBhvr>
                                      <p:tavLst>
                                        <p:tav tm="0">
                                          <p:val>
                                            <p:strVal val="#ppt_x"/>
                                          </p:val>
                                        </p:tav>
                                        <p:tav tm="100000">
                                          <p:val>
                                            <p:strVal val="#ppt_x"/>
                                          </p:val>
                                        </p:tav>
                                      </p:tavLst>
                                    </p:anim>
                                    <p:anim calcmode="lin" valueType="num">
                                      <p:cBhvr>
                                        <p:cTn id="3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1000"/>
                                        <p:tgtEl>
                                          <p:spTgt spid="61"/>
                                        </p:tgtEl>
                                      </p:cBhvr>
                                    </p:animEffect>
                                    <p:anim calcmode="lin" valueType="num">
                                      <p:cBhvr>
                                        <p:cTn id="39" dur="1000" fill="hold"/>
                                        <p:tgtEl>
                                          <p:spTgt spid="61"/>
                                        </p:tgtEl>
                                        <p:attrNameLst>
                                          <p:attrName>ppt_x</p:attrName>
                                        </p:attrNameLst>
                                      </p:cBhvr>
                                      <p:tavLst>
                                        <p:tav tm="0">
                                          <p:val>
                                            <p:strVal val="#ppt_x"/>
                                          </p:val>
                                        </p:tav>
                                        <p:tav tm="100000">
                                          <p:val>
                                            <p:strVal val="#ppt_x"/>
                                          </p:val>
                                        </p:tav>
                                      </p:tavLst>
                                    </p:anim>
                                    <p:anim calcmode="lin" valueType="num">
                                      <p:cBhvr>
                                        <p:cTn id="4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nodeType="click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1000"/>
                                        <p:tgtEl>
                                          <p:spTgt spid="68"/>
                                        </p:tgtEl>
                                      </p:cBhvr>
                                    </p:animEffect>
                                    <p:anim calcmode="lin" valueType="num">
                                      <p:cBhvr>
                                        <p:cTn id="46" dur="1000" fill="hold"/>
                                        <p:tgtEl>
                                          <p:spTgt spid="68"/>
                                        </p:tgtEl>
                                        <p:attrNameLst>
                                          <p:attrName>ppt_x</p:attrName>
                                        </p:attrNameLst>
                                      </p:cBhvr>
                                      <p:tavLst>
                                        <p:tav tm="0">
                                          <p:val>
                                            <p:strVal val="#ppt_x"/>
                                          </p:val>
                                        </p:tav>
                                        <p:tav tm="100000">
                                          <p:val>
                                            <p:strVal val="#ppt_x"/>
                                          </p:val>
                                        </p:tav>
                                      </p:tavLst>
                                    </p:anim>
                                    <p:anim calcmode="lin" valueType="num">
                                      <p:cBhvr>
                                        <p:cTn id="47"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87"/>
                                        </p:tgtEl>
                                        <p:attrNameLst>
                                          <p:attrName>style.visibility</p:attrName>
                                        </p:attrNameLst>
                                      </p:cBhvr>
                                      <p:to>
                                        <p:strVal val="visible"/>
                                      </p:to>
                                    </p:set>
                                    <p:animEffect transition="in" filter="fade">
                                      <p:cBhvr>
                                        <p:cTn id="52" dur="1000"/>
                                        <p:tgtEl>
                                          <p:spTgt spid="87"/>
                                        </p:tgtEl>
                                      </p:cBhvr>
                                    </p:animEffect>
                                    <p:anim calcmode="lin" valueType="num">
                                      <p:cBhvr>
                                        <p:cTn id="53" dur="1000" fill="hold"/>
                                        <p:tgtEl>
                                          <p:spTgt spid="87"/>
                                        </p:tgtEl>
                                        <p:attrNameLst>
                                          <p:attrName>ppt_x</p:attrName>
                                        </p:attrNameLst>
                                      </p:cBhvr>
                                      <p:tavLst>
                                        <p:tav tm="0">
                                          <p:val>
                                            <p:strVal val="#ppt_x"/>
                                          </p:val>
                                        </p:tav>
                                        <p:tav tm="100000">
                                          <p:val>
                                            <p:strVal val="#ppt_x"/>
                                          </p:val>
                                        </p:tav>
                                      </p:tavLst>
                                    </p:anim>
                                    <p:anim calcmode="lin" valueType="num">
                                      <p:cBhvr>
                                        <p:cTn id="54"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05" y="-130241"/>
            <a:ext cx="12195012" cy="6856307"/>
          </a:xfrm>
          <a:prstGeom prst="rect">
            <a:avLst/>
          </a:prstGeom>
          <a:solidFill>
            <a:schemeClr val="tx1">
              <a:alpha val="0"/>
            </a:schemeClr>
          </a:solidFill>
        </p:spPr>
      </p:pic>
      <p:grpSp>
        <p:nvGrpSpPr>
          <p:cNvPr id="16" name="Group 15"/>
          <p:cNvGrpSpPr/>
          <p:nvPr/>
        </p:nvGrpSpPr>
        <p:grpSpPr>
          <a:xfrm>
            <a:off x="471763" y="56839"/>
            <a:ext cx="3231300" cy="1394885"/>
            <a:chOff x="5877448" y="495269"/>
            <a:chExt cx="3015654" cy="1394885"/>
          </a:xfrm>
        </p:grpSpPr>
        <p:grpSp>
          <p:nvGrpSpPr>
            <p:cNvPr id="17" name="Group 16"/>
            <p:cNvGrpSpPr/>
            <p:nvPr/>
          </p:nvGrpSpPr>
          <p:grpSpPr>
            <a:xfrm>
              <a:off x="5877448" y="495269"/>
              <a:ext cx="3015654" cy="1394885"/>
              <a:chOff x="7737166" y="570970"/>
              <a:chExt cx="3015654" cy="1175660"/>
            </a:xfrm>
          </p:grpSpPr>
          <p:sp>
            <p:nvSpPr>
              <p:cNvPr id="19" name="Round Same Side Corner Rectangle 18"/>
              <p:cNvSpPr/>
              <p:nvPr/>
            </p:nvSpPr>
            <p:spPr>
              <a:xfrm rot="5400000">
                <a:off x="8615282" y="-307146"/>
                <a:ext cx="1175658" cy="293189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p:nvGrpSpPr>
            <p:grpSpPr>
              <a:xfrm>
                <a:off x="10123279" y="570971"/>
                <a:ext cx="629541" cy="1175659"/>
                <a:chOff x="11116745" y="424093"/>
                <a:chExt cx="629541" cy="1175659"/>
              </a:xfrm>
            </p:grpSpPr>
            <p:sp>
              <p:nvSpPr>
                <p:cNvPr id="21" name="Round Same Side Corner Rectangle 20"/>
                <p:cNvSpPr/>
                <p:nvPr/>
              </p:nvSpPr>
              <p:spPr>
                <a:xfrm rot="5400000">
                  <a:off x="10801803" y="739035"/>
                  <a:ext cx="1175659" cy="545776"/>
                </a:xfrm>
                <a:prstGeom prst="round2Same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1252800" y="588315"/>
                  <a:ext cx="493486" cy="648513"/>
                </a:xfrm>
                <a:prstGeom prst="rect">
                  <a:avLst/>
                </a:prstGeom>
                <a:noFill/>
                <a:ln>
                  <a:noFill/>
                </a:ln>
              </p:spPr>
              <p:txBody>
                <a:bodyPr wrap="square" rtlCol="0">
                  <a:spAutoFit/>
                </a:bodyPr>
                <a:lstStyle/>
                <a:p>
                  <a:r>
                    <a:rPr lang="en-US" sz="4400" dirty="0" smtClean="0"/>
                    <a:t>1</a:t>
                  </a:r>
                  <a:endParaRPr lang="en-US" sz="4400" dirty="0"/>
                </a:p>
              </p:txBody>
            </p:sp>
          </p:grpSp>
        </p:grpSp>
        <p:sp>
          <p:nvSpPr>
            <p:cNvPr id="18" name="TextBox 17"/>
            <p:cNvSpPr txBox="1"/>
            <p:nvPr/>
          </p:nvSpPr>
          <p:spPr>
            <a:xfrm>
              <a:off x="6307576" y="821415"/>
              <a:ext cx="1788459" cy="707886"/>
            </a:xfrm>
            <a:prstGeom prst="rect">
              <a:avLst/>
            </a:prstGeom>
            <a:noFill/>
            <a:ln>
              <a:noFill/>
            </a:ln>
          </p:spPr>
          <p:txBody>
            <a:bodyPr wrap="square" rtlCol="0">
              <a:spAutoFit/>
            </a:bodyPr>
            <a:lstStyle/>
            <a:p>
              <a:r>
                <a:rPr lang="en-US" sz="4000" b="1" dirty="0" smtClean="0"/>
                <a:t>ADMIN</a:t>
              </a:r>
              <a:endParaRPr lang="en-US" sz="4000" b="1" dirty="0"/>
            </a:p>
          </p:txBody>
        </p:sp>
      </p:grpSp>
      <p:grpSp>
        <p:nvGrpSpPr>
          <p:cNvPr id="23" name="Group 22"/>
          <p:cNvGrpSpPr/>
          <p:nvPr/>
        </p:nvGrpSpPr>
        <p:grpSpPr>
          <a:xfrm>
            <a:off x="93602" y="56843"/>
            <a:ext cx="3497939" cy="1436919"/>
            <a:chOff x="2216305" y="456899"/>
            <a:chExt cx="3497939" cy="1436919"/>
          </a:xfrm>
        </p:grpSpPr>
        <p:sp>
          <p:nvSpPr>
            <p:cNvPr id="24" name="Freeform 23"/>
            <p:cNvSpPr/>
            <p:nvPr/>
          </p:nvSpPr>
          <p:spPr>
            <a:xfrm rot="16200000">
              <a:off x="3246815" y="-573611"/>
              <a:ext cx="1436919" cy="3497939"/>
            </a:xfrm>
            <a:custGeom>
              <a:avLst/>
              <a:gdLst>
                <a:gd name="connsiteX0" fmla="*/ 820057 w 820057"/>
                <a:gd name="connsiteY0" fmla="*/ 136679 h 1966682"/>
                <a:gd name="connsiteX1" fmla="*/ 820057 w 820057"/>
                <a:gd name="connsiteY1" fmla="*/ 1966682 h 1966682"/>
                <a:gd name="connsiteX2" fmla="*/ 665844 w 820057"/>
                <a:gd name="connsiteY2" fmla="*/ 1966682 h 1966682"/>
                <a:gd name="connsiteX3" fmla="*/ 660646 w 820057"/>
                <a:gd name="connsiteY3" fmla="*/ 1909642 h 1966682"/>
                <a:gd name="connsiteX4" fmla="*/ 410029 w 820057"/>
                <a:gd name="connsiteY4" fmla="*/ 1683654 h 1966682"/>
                <a:gd name="connsiteX5" fmla="*/ 159411 w 820057"/>
                <a:gd name="connsiteY5" fmla="*/ 1909642 h 1966682"/>
                <a:gd name="connsiteX6" fmla="*/ 154214 w 820057"/>
                <a:gd name="connsiteY6" fmla="*/ 1966682 h 1966682"/>
                <a:gd name="connsiteX7" fmla="*/ 0 w 820057"/>
                <a:gd name="connsiteY7" fmla="*/ 1966682 h 1966682"/>
                <a:gd name="connsiteX8" fmla="*/ 0 w 820057"/>
                <a:gd name="connsiteY8" fmla="*/ 136679 h 1966682"/>
                <a:gd name="connsiteX9" fmla="*/ 136679 w 820057"/>
                <a:gd name="connsiteY9" fmla="*/ 0 h 1966682"/>
                <a:gd name="connsiteX10" fmla="*/ 683378 w 820057"/>
                <a:gd name="connsiteY10" fmla="*/ 0 h 1966682"/>
                <a:gd name="connsiteX11" fmla="*/ 820057 w 820057"/>
                <a:gd name="connsiteY11" fmla="*/ 136679 h 196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0057" h="1966682">
                  <a:moveTo>
                    <a:pt x="820057" y="136679"/>
                  </a:moveTo>
                  <a:lnTo>
                    <a:pt x="820057" y="1966682"/>
                  </a:lnTo>
                  <a:lnTo>
                    <a:pt x="665844" y="1966682"/>
                  </a:lnTo>
                  <a:lnTo>
                    <a:pt x="660646" y="1909642"/>
                  </a:lnTo>
                  <a:cubicBezTo>
                    <a:pt x="636793" y="1780671"/>
                    <a:pt x="533651" y="1683654"/>
                    <a:pt x="410029" y="1683654"/>
                  </a:cubicBezTo>
                  <a:cubicBezTo>
                    <a:pt x="286406" y="1683654"/>
                    <a:pt x="183265" y="1780671"/>
                    <a:pt x="159411" y="1909642"/>
                  </a:cubicBezTo>
                  <a:lnTo>
                    <a:pt x="154214" y="1966682"/>
                  </a:lnTo>
                  <a:lnTo>
                    <a:pt x="0" y="1966682"/>
                  </a:lnTo>
                  <a:lnTo>
                    <a:pt x="0" y="136679"/>
                  </a:lnTo>
                  <a:cubicBezTo>
                    <a:pt x="0" y="61193"/>
                    <a:pt x="61193" y="0"/>
                    <a:pt x="136679" y="0"/>
                  </a:cubicBezTo>
                  <a:lnTo>
                    <a:pt x="683378" y="0"/>
                  </a:lnTo>
                  <a:cubicBezTo>
                    <a:pt x="758864" y="0"/>
                    <a:pt x="820057" y="61193"/>
                    <a:pt x="820057" y="136679"/>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809637" y="990692"/>
              <a:ext cx="2064732" cy="369332"/>
            </a:xfrm>
            <a:prstGeom prst="rect">
              <a:avLst/>
            </a:prstGeom>
            <a:ln>
              <a:noFill/>
            </a:ln>
          </p:spPr>
          <p:txBody>
            <a:bodyPr wrap="none">
              <a:spAutoFit/>
            </a:bodyPr>
            <a:lstStyle/>
            <a:p>
              <a:r>
                <a:rPr lang="en-US" b="1" dirty="0">
                  <a:latin typeface="Segoe UI" panose="020B0502040204020203" pitchFamily="34" charset="0"/>
                </a:rPr>
                <a:t>MD. TUHIN REZA</a:t>
              </a:r>
              <a:endParaRPr lang="en-US" dirty="0"/>
            </a:p>
          </p:txBody>
        </p:sp>
      </p:grpSp>
      <p:grpSp>
        <p:nvGrpSpPr>
          <p:cNvPr id="26" name="Group 25"/>
          <p:cNvGrpSpPr/>
          <p:nvPr/>
        </p:nvGrpSpPr>
        <p:grpSpPr>
          <a:xfrm>
            <a:off x="2069342" y="1693981"/>
            <a:ext cx="3303766" cy="1347170"/>
            <a:chOff x="7403329" y="2055758"/>
            <a:chExt cx="3363181" cy="1347170"/>
          </a:xfrm>
        </p:grpSpPr>
        <p:grpSp>
          <p:nvGrpSpPr>
            <p:cNvPr id="27" name="Group 26"/>
            <p:cNvGrpSpPr/>
            <p:nvPr/>
          </p:nvGrpSpPr>
          <p:grpSpPr>
            <a:xfrm>
              <a:off x="7403329" y="2055758"/>
              <a:ext cx="3363181" cy="1347170"/>
              <a:chOff x="7674995" y="4385641"/>
              <a:chExt cx="3363181" cy="1347170"/>
            </a:xfrm>
          </p:grpSpPr>
          <p:sp>
            <p:nvSpPr>
              <p:cNvPr id="29" name="Round Same Side Corner Rectangle 28"/>
              <p:cNvSpPr/>
              <p:nvPr/>
            </p:nvSpPr>
            <p:spPr>
              <a:xfrm rot="5400000">
                <a:off x="8635937" y="3424699"/>
                <a:ext cx="1347168" cy="326905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0417456" y="4385641"/>
                <a:ext cx="620720" cy="1347170"/>
                <a:chOff x="14247409" y="598747"/>
                <a:chExt cx="620720" cy="1175660"/>
              </a:xfrm>
            </p:grpSpPr>
            <p:sp>
              <p:nvSpPr>
                <p:cNvPr id="31" name="Round Same Side Corner Rectangle 30"/>
                <p:cNvSpPr/>
                <p:nvPr/>
              </p:nvSpPr>
              <p:spPr>
                <a:xfrm rot="5400000">
                  <a:off x="13928996" y="917160"/>
                  <a:ext cx="1175660" cy="538834"/>
                </a:xfrm>
                <a:prstGeom prst="round2Same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4374643" y="790004"/>
                  <a:ext cx="493486" cy="671482"/>
                </a:xfrm>
                <a:prstGeom prst="rect">
                  <a:avLst/>
                </a:prstGeom>
                <a:noFill/>
                <a:ln>
                  <a:noFill/>
                </a:ln>
              </p:spPr>
              <p:txBody>
                <a:bodyPr wrap="square" rtlCol="0">
                  <a:spAutoFit/>
                </a:bodyPr>
                <a:lstStyle/>
                <a:p>
                  <a:r>
                    <a:rPr lang="en-US" sz="4400" dirty="0"/>
                    <a:t>2</a:t>
                  </a:r>
                </a:p>
              </p:txBody>
            </p:sp>
          </p:grpSp>
        </p:grpSp>
        <p:sp>
          <p:nvSpPr>
            <p:cNvPr id="28" name="TextBox 27"/>
            <p:cNvSpPr txBox="1"/>
            <p:nvPr/>
          </p:nvSpPr>
          <p:spPr>
            <a:xfrm>
              <a:off x="7549952" y="2416609"/>
              <a:ext cx="2513952" cy="646331"/>
            </a:xfrm>
            <a:prstGeom prst="rect">
              <a:avLst/>
            </a:prstGeom>
            <a:noFill/>
            <a:ln>
              <a:noFill/>
            </a:ln>
          </p:spPr>
          <p:txBody>
            <a:bodyPr wrap="square" rtlCol="0">
              <a:spAutoFit/>
            </a:bodyPr>
            <a:lstStyle/>
            <a:p>
              <a:r>
                <a:rPr lang="en-US" sz="3600" b="1" dirty="0" smtClean="0"/>
                <a:t> </a:t>
              </a:r>
              <a:r>
                <a:rPr lang="en-US" sz="3600" b="1" dirty="0" err="1" smtClean="0"/>
                <a:t>P</a:t>
              </a:r>
              <a:r>
                <a:rPr lang="en-US" sz="1600" b="1" dirty="0" err="1" smtClean="0"/>
                <a:t>.</a:t>
              </a:r>
              <a:r>
                <a:rPr lang="en-US" sz="3200" b="1" dirty="0" err="1" smtClean="0"/>
                <a:t>Attendant</a:t>
              </a:r>
              <a:endParaRPr lang="en-US" sz="3200" b="1" dirty="0"/>
            </a:p>
          </p:txBody>
        </p:sp>
      </p:grpSp>
      <p:grpSp>
        <p:nvGrpSpPr>
          <p:cNvPr id="36" name="Group 35"/>
          <p:cNvGrpSpPr/>
          <p:nvPr/>
        </p:nvGrpSpPr>
        <p:grpSpPr>
          <a:xfrm>
            <a:off x="1640936" y="1659373"/>
            <a:ext cx="3680894" cy="1581863"/>
            <a:chOff x="2285505" y="2147306"/>
            <a:chExt cx="3497939" cy="1456931"/>
          </a:xfrm>
        </p:grpSpPr>
        <p:sp>
          <p:nvSpPr>
            <p:cNvPr id="37" name="Freeform 36"/>
            <p:cNvSpPr/>
            <p:nvPr/>
          </p:nvSpPr>
          <p:spPr>
            <a:xfrm rot="16200000">
              <a:off x="3306009" y="1126802"/>
              <a:ext cx="1456931" cy="3497939"/>
            </a:xfrm>
            <a:custGeom>
              <a:avLst/>
              <a:gdLst>
                <a:gd name="connsiteX0" fmla="*/ 820057 w 820057"/>
                <a:gd name="connsiteY0" fmla="*/ 136679 h 1966682"/>
                <a:gd name="connsiteX1" fmla="*/ 820057 w 820057"/>
                <a:gd name="connsiteY1" fmla="*/ 1966682 h 1966682"/>
                <a:gd name="connsiteX2" fmla="*/ 665844 w 820057"/>
                <a:gd name="connsiteY2" fmla="*/ 1966682 h 1966682"/>
                <a:gd name="connsiteX3" fmla="*/ 660646 w 820057"/>
                <a:gd name="connsiteY3" fmla="*/ 1909642 h 1966682"/>
                <a:gd name="connsiteX4" fmla="*/ 410029 w 820057"/>
                <a:gd name="connsiteY4" fmla="*/ 1683654 h 1966682"/>
                <a:gd name="connsiteX5" fmla="*/ 159411 w 820057"/>
                <a:gd name="connsiteY5" fmla="*/ 1909642 h 1966682"/>
                <a:gd name="connsiteX6" fmla="*/ 154214 w 820057"/>
                <a:gd name="connsiteY6" fmla="*/ 1966682 h 1966682"/>
                <a:gd name="connsiteX7" fmla="*/ 0 w 820057"/>
                <a:gd name="connsiteY7" fmla="*/ 1966682 h 1966682"/>
                <a:gd name="connsiteX8" fmla="*/ 0 w 820057"/>
                <a:gd name="connsiteY8" fmla="*/ 136679 h 1966682"/>
                <a:gd name="connsiteX9" fmla="*/ 136679 w 820057"/>
                <a:gd name="connsiteY9" fmla="*/ 0 h 1966682"/>
                <a:gd name="connsiteX10" fmla="*/ 683378 w 820057"/>
                <a:gd name="connsiteY10" fmla="*/ 0 h 1966682"/>
                <a:gd name="connsiteX11" fmla="*/ 820057 w 820057"/>
                <a:gd name="connsiteY11" fmla="*/ 136679 h 196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0057" h="1966682">
                  <a:moveTo>
                    <a:pt x="820057" y="136679"/>
                  </a:moveTo>
                  <a:lnTo>
                    <a:pt x="820057" y="1966682"/>
                  </a:lnTo>
                  <a:lnTo>
                    <a:pt x="665844" y="1966682"/>
                  </a:lnTo>
                  <a:lnTo>
                    <a:pt x="660646" y="1909642"/>
                  </a:lnTo>
                  <a:cubicBezTo>
                    <a:pt x="636793" y="1780671"/>
                    <a:pt x="533651" y="1683654"/>
                    <a:pt x="410029" y="1683654"/>
                  </a:cubicBezTo>
                  <a:cubicBezTo>
                    <a:pt x="286406" y="1683654"/>
                    <a:pt x="183265" y="1780671"/>
                    <a:pt x="159411" y="1909642"/>
                  </a:cubicBezTo>
                  <a:lnTo>
                    <a:pt x="154214" y="1966682"/>
                  </a:lnTo>
                  <a:lnTo>
                    <a:pt x="0" y="1966682"/>
                  </a:lnTo>
                  <a:lnTo>
                    <a:pt x="0" y="136679"/>
                  </a:lnTo>
                  <a:cubicBezTo>
                    <a:pt x="0" y="61193"/>
                    <a:pt x="61193" y="0"/>
                    <a:pt x="136679" y="0"/>
                  </a:cubicBezTo>
                  <a:lnTo>
                    <a:pt x="683378" y="0"/>
                  </a:lnTo>
                  <a:cubicBezTo>
                    <a:pt x="758864" y="0"/>
                    <a:pt x="820057" y="61193"/>
                    <a:pt x="820057" y="136679"/>
                  </a:cubicBezTo>
                  <a:close/>
                </a:path>
              </a:pathLst>
            </a:cu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527298" y="2691764"/>
              <a:ext cx="2347071" cy="369332"/>
            </a:xfrm>
            <a:prstGeom prst="rect">
              <a:avLst/>
            </a:prstGeom>
            <a:ln>
              <a:noFill/>
            </a:ln>
          </p:spPr>
          <p:txBody>
            <a:bodyPr wrap="square">
              <a:spAutoFit/>
            </a:bodyPr>
            <a:lstStyle/>
            <a:p>
              <a:r>
                <a:rPr lang="en-US" b="1" dirty="0">
                  <a:latin typeface="Segoe UI" panose="020B0502040204020203" pitchFamily="34" charset="0"/>
                </a:rPr>
                <a:t>TANVIR AHAMED</a:t>
              </a:r>
              <a:endParaRPr lang="en-US" b="1" i="0" dirty="0">
                <a:effectLst/>
                <a:latin typeface="Segoe UI" panose="020B0502040204020203" pitchFamily="34" charset="0"/>
              </a:endParaRPr>
            </a:p>
          </p:txBody>
        </p:sp>
      </p:grpSp>
      <p:grpSp>
        <p:nvGrpSpPr>
          <p:cNvPr id="54" name="Group 53"/>
          <p:cNvGrpSpPr/>
          <p:nvPr/>
        </p:nvGrpSpPr>
        <p:grpSpPr>
          <a:xfrm>
            <a:off x="-206905" y="5574971"/>
            <a:ext cx="4179122" cy="1029136"/>
            <a:chOff x="2831346" y="2907482"/>
            <a:chExt cx="5168348" cy="1029136"/>
          </a:xfrm>
        </p:grpSpPr>
        <p:grpSp>
          <p:nvGrpSpPr>
            <p:cNvPr id="55" name="Group 54">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168348" cy="1029136"/>
              <a:chOff x="927652" y="1528536"/>
              <a:chExt cx="5168348" cy="1029136"/>
            </a:xfrm>
          </p:grpSpPr>
          <p:sp>
            <p:nvSpPr>
              <p:cNvPr id="58" name="Rectangle 57">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Oval 59">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3"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56"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4" y="3432639"/>
              <a:ext cx="359350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t>Contribution</a:t>
              </a:r>
              <a:endParaRPr lang="en-US" sz="2000" b="1" dirty="0"/>
            </a:p>
          </p:txBody>
        </p:sp>
      </p:grpSp>
      <p:grpSp>
        <p:nvGrpSpPr>
          <p:cNvPr id="45" name="Group 44"/>
          <p:cNvGrpSpPr/>
          <p:nvPr/>
        </p:nvGrpSpPr>
        <p:grpSpPr>
          <a:xfrm>
            <a:off x="3898714" y="3538809"/>
            <a:ext cx="2962265" cy="1325285"/>
            <a:chOff x="7382220" y="1763047"/>
            <a:chExt cx="2962265" cy="1175660"/>
          </a:xfrm>
        </p:grpSpPr>
        <p:grpSp>
          <p:nvGrpSpPr>
            <p:cNvPr id="46" name="Group 45"/>
            <p:cNvGrpSpPr/>
            <p:nvPr/>
          </p:nvGrpSpPr>
          <p:grpSpPr>
            <a:xfrm>
              <a:off x="7382220" y="1763047"/>
              <a:ext cx="2962265" cy="1175660"/>
              <a:chOff x="10843093" y="1809756"/>
              <a:chExt cx="2962265" cy="1175660"/>
            </a:xfrm>
          </p:grpSpPr>
          <p:sp>
            <p:nvSpPr>
              <p:cNvPr id="48" name="Round Same Side Corner Rectangle 47"/>
              <p:cNvSpPr/>
              <p:nvPr/>
            </p:nvSpPr>
            <p:spPr>
              <a:xfrm rot="5400000">
                <a:off x="11721209" y="931641"/>
                <a:ext cx="1175658" cy="293189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 Same Side Corner Rectangle 48"/>
              <p:cNvSpPr/>
              <p:nvPr/>
            </p:nvSpPr>
            <p:spPr>
              <a:xfrm rot="5400000">
                <a:off x="12948111" y="2128169"/>
                <a:ext cx="1175660" cy="538834"/>
              </a:xfrm>
              <a:prstGeom prst="round2Same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13306532" y="2052979"/>
                <a:ext cx="458820" cy="627965"/>
              </a:xfrm>
              <a:prstGeom prst="rect">
                <a:avLst/>
              </a:prstGeom>
              <a:noFill/>
              <a:ln>
                <a:noFill/>
              </a:ln>
            </p:spPr>
            <p:txBody>
              <a:bodyPr wrap="square" rtlCol="0">
                <a:spAutoFit/>
              </a:bodyPr>
              <a:lstStyle/>
              <a:p>
                <a:r>
                  <a:rPr lang="en-US" sz="4000" b="1" dirty="0">
                    <a:latin typeface="Arial Black" panose="020B0A04020102020204" pitchFamily="34" charset="0"/>
                  </a:rPr>
                  <a:t>3</a:t>
                </a:r>
              </a:p>
            </p:txBody>
          </p:sp>
        </p:grpSp>
        <p:sp>
          <p:nvSpPr>
            <p:cNvPr id="47" name="TextBox 46"/>
            <p:cNvSpPr txBox="1"/>
            <p:nvPr/>
          </p:nvSpPr>
          <p:spPr>
            <a:xfrm>
              <a:off x="7395136" y="2075650"/>
              <a:ext cx="2679933" cy="646331"/>
            </a:xfrm>
            <a:prstGeom prst="rect">
              <a:avLst/>
            </a:prstGeom>
            <a:noFill/>
            <a:ln>
              <a:noFill/>
            </a:ln>
          </p:spPr>
          <p:txBody>
            <a:bodyPr wrap="square" rtlCol="0">
              <a:spAutoFit/>
            </a:bodyPr>
            <a:lstStyle/>
            <a:p>
              <a:r>
                <a:rPr lang="en-US" sz="3600" b="1" dirty="0"/>
                <a:t>C</a:t>
              </a:r>
              <a:r>
                <a:rPr lang="en-US" sz="3600" b="1" dirty="0" smtClean="0"/>
                <a:t>USTOMER</a:t>
              </a:r>
              <a:endParaRPr lang="en-US" sz="3600" b="1" dirty="0"/>
            </a:p>
          </p:txBody>
        </p:sp>
      </p:grpSp>
      <p:grpSp>
        <p:nvGrpSpPr>
          <p:cNvPr id="51" name="Group 50"/>
          <p:cNvGrpSpPr/>
          <p:nvPr/>
        </p:nvGrpSpPr>
        <p:grpSpPr>
          <a:xfrm rot="10800000">
            <a:off x="3381754" y="3482993"/>
            <a:ext cx="3497939" cy="1436919"/>
            <a:chOff x="7721462" y="1586119"/>
            <a:chExt cx="3497939" cy="1436919"/>
          </a:xfrm>
        </p:grpSpPr>
        <p:sp>
          <p:nvSpPr>
            <p:cNvPr id="52" name="Freeform 51"/>
            <p:cNvSpPr/>
            <p:nvPr/>
          </p:nvSpPr>
          <p:spPr>
            <a:xfrm rot="5400000">
              <a:off x="8751972" y="555609"/>
              <a:ext cx="1436919" cy="3497939"/>
            </a:xfrm>
            <a:custGeom>
              <a:avLst/>
              <a:gdLst>
                <a:gd name="connsiteX0" fmla="*/ 820057 w 820057"/>
                <a:gd name="connsiteY0" fmla="*/ 136679 h 1966682"/>
                <a:gd name="connsiteX1" fmla="*/ 820057 w 820057"/>
                <a:gd name="connsiteY1" fmla="*/ 1966682 h 1966682"/>
                <a:gd name="connsiteX2" fmla="*/ 665844 w 820057"/>
                <a:gd name="connsiteY2" fmla="*/ 1966682 h 1966682"/>
                <a:gd name="connsiteX3" fmla="*/ 660646 w 820057"/>
                <a:gd name="connsiteY3" fmla="*/ 1909642 h 1966682"/>
                <a:gd name="connsiteX4" fmla="*/ 410029 w 820057"/>
                <a:gd name="connsiteY4" fmla="*/ 1683654 h 1966682"/>
                <a:gd name="connsiteX5" fmla="*/ 159411 w 820057"/>
                <a:gd name="connsiteY5" fmla="*/ 1909642 h 1966682"/>
                <a:gd name="connsiteX6" fmla="*/ 154214 w 820057"/>
                <a:gd name="connsiteY6" fmla="*/ 1966682 h 1966682"/>
                <a:gd name="connsiteX7" fmla="*/ 0 w 820057"/>
                <a:gd name="connsiteY7" fmla="*/ 1966682 h 1966682"/>
                <a:gd name="connsiteX8" fmla="*/ 0 w 820057"/>
                <a:gd name="connsiteY8" fmla="*/ 136679 h 1966682"/>
                <a:gd name="connsiteX9" fmla="*/ 136679 w 820057"/>
                <a:gd name="connsiteY9" fmla="*/ 0 h 1966682"/>
                <a:gd name="connsiteX10" fmla="*/ 683378 w 820057"/>
                <a:gd name="connsiteY10" fmla="*/ 0 h 1966682"/>
                <a:gd name="connsiteX11" fmla="*/ 820057 w 820057"/>
                <a:gd name="connsiteY11" fmla="*/ 136679 h 196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0057" h="1966682">
                  <a:moveTo>
                    <a:pt x="820057" y="136679"/>
                  </a:moveTo>
                  <a:lnTo>
                    <a:pt x="820057" y="1966682"/>
                  </a:lnTo>
                  <a:lnTo>
                    <a:pt x="665844" y="1966682"/>
                  </a:lnTo>
                  <a:lnTo>
                    <a:pt x="660646" y="1909642"/>
                  </a:lnTo>
                  <a:cubicBezTo>
                    <a:pt x="636793" y="1780671"/>
                    <a:pt x="533651" y="1683654"/>
                    <a:pt x="410029" y="1683654"/>
                  </a:cubicBezTo>
                  <a:cubicBezTo>
                    <a:pt x="286406" y="1683654"/>
                    <a:pt x="183265" y="1780671"/>
                    <a:pt x="159411" y="1909642"/>
                  </a:cubicBezTo>
                  <a:lnTo>
                    <a:pt x="154214" y="1966682"/>
                  </a:lnTo>
                  <a:lnTo>
                    <a:pt x="0" y="1966682"/>
                  </a:lnTo>
                  <a:lnTo>
                    <a:pt x="0" y="136679"/>
                  </a:lnTo>
                  <a:cubicBezTo>
                    <a:pt x="0" y="61193"/>
                    <a:pt x="61193" y="0"/>
                    <a:pt x="136679" y="0"/>
                  </a:cubicBezTo>
                  <a:lnTo>
                    <a:pt x="683378" y="0"/>
                  </a:lnTo>
                  <a:cubicBezTo>
                    <a:pt x="758864" y="0"/>
                    <a:pt x="820057" y="61193"/>
                    <a:pt x="820057" y="136679"/>
                  </a:cubicBezTo>
                  <a:close/>
                </a:path>
              </a:pathLst>
            </a:custGeom>
            <a:gradFill flip="none" rotWithShape="1">
              <a:gsLst>
                <a:gs pos="0">
                  <a:srgbClr val="3A648A">
                    <a:tint val="66000"/>
                    <a:satMod val="160000"/>
                  </a:srgbClr>
                </a:gs>
                <a:gs pos="50000">
                  <a:srgbClr val="3A648A">
                    <a:tint val="44500"/>
                    <a:satMod val="160000"/>
                  </a:srgbClr>
                </a:gs>
                <a:gs pos="100000">
                  <a:srgbClr val="3A648A">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rot="10800000">
              <a:off x="8193842" y="2193301"/>
              <a:ext cx="2912657" cy="369332"/>
            </a:xfrm>
            <a:prstGeom prst="rect">
              <a:avLst/>
            </a:prstGeom>
            <a:ln>
              <a:noFill/>
            </a:ln>
          </p:spPr>
          <p:txBody>
            <a:bodyPr wrap="none">
              <a:spAutoFit/>
            </a:bodyPr>
            <a:lstStyle/>
            <a:p>
              <a:r>
                <a:rPr lang="en-US" b="1" dirty="0">
                  <a:latin typeface="Segoe UI" panose="020B0502040204020203" pitchFamily="34" charset="0"/>
                </a:rPr>
                <a:t>MD. MEHEDI MUHTASIM</a:t>
              </a:r>
              <a:endParaRPr lang="en-US" b="1" i="0" dirty="0">
                <a:effectLst/>
                <a:latin typeface="Segoe UI" panose="020B0502040204020203" pitchFamily="34" charset="0"/>
              </a:endParaRPr>
            </a:p>
          </p:txBody>
        </p:sp>
      </p:grpSp>
      <p:grpSp>
        <p:nvGrpSpPr>
          <p:cNvPr id="71" name="Group 70"/>
          <p:cNvGrpSpPr/>
          <p:nvPr/>
        </p:nvGrpSpPr>
        <p:grpSpPr>
          <a:xfrm>
            <a:off x="5620127" y="5201474"/>
            <a:ext cx="2961786" cy="1375659"/>
            <a:chOff x="8053062" y="2529593"/>
            <a:chExt cx="2961786" cy="1375659"/>
          </a:xfrm>
        </p:grpSpPr>
        <p:grpSp>
          <p:nvGrpSpPr>
            <p:cNvPr id="72" name="Group 71"/>
            <p:cNvGrpSpPr/>
            <p:nvPr/>
          </p:nvGrpSpPr>
          <p:grpSpPr>
            <a:xfrm>
              <a:off x="8053062" y="2529593"/>
              <a:ext cx="2961786" cy="1375659"/>
              <a:chOff x="6259648" y="5421080"/>
              <a:chExt cx="2961786" cy="1175659"/>
            </a:xfrm>
          </p:grpSpPr>
          <p:sp>
            <p:nvSpPr>
              <p:cNvPr id="74" name="Round Same Side Corner Rectangle 73"/>
              <p:cNvSpPr/>
              <p:nvPr/>
            </p:nvSpPr>
            <p:spPr>
              <a:xfrm rot="5400000">
                <a:off x="7137764" y="4542964"/>
                <a:ext cx="1175658" cy="293189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 Same Side Corner Rectangle 74"/>
              <p:cNvSpPr/>
              <p:nvPr/>
            </p:nvSpPr>
            <p:spPr>
              <a:xfrm rot="16200000">
                <a:off x="8327564" y="5702869"/>
                <a:ext cx="1175658" cy="612082"/>
              </a:xfrm>
              <a:prstGeom prst="round2SameRect">
                <a:avLst>
                  <a:gd name="adj1" fmla="val 16667"/>
                  <a:gd name="adj2" fmla="val 50000"/>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p:cNvSpPr txBox="1"/>
              <p:nvPr/>
            </p:nvSpPr>
            <p:spPr>
              <a:xfrm>
                <a:off x="8700485" y="5726686"/>
                <a:ext cx="458820" cy="604970"/>
              </a:xfrm>
              <a:prstGeom prst="rect">
                <a:avLst/>
              </a:prstGeom>
              <a:noFill/>
              <a:ln>
                <a:noFill/>
              </a:ln>
            </p:spPr>
            <p:txBody>
              <a:bodyPr wrap="square" rtlCol="0">
                <a:spAutoFit/>
              </a:bodyPr>
              <a:lstStyle/>
              <a:p>
                <a:r>
                  <a:rPr lang="en-US" sz="4000" b="1" dirty="0" smtClean="0">
                    <a:latin typeface="Arial Black" panose="020B0A04020102020204" pitchFamily="34" charset="0"/>
                  </a:rPr>
                  <a:t>4</a:t>
                </a:r>
                <a:endParaRPr lang="en-US" sz="4000" b="1" dirty="0">
                  <a:latin typeface="Arial Black" panose="020B0A04020102020204" pitchFamily="34" charset="0"/>
                </a:endParaRPr>
              </a:p>
            </p:txBody>
          </p:sp>
        </p:grpSp>
        <p:sp>
          <p:nvSpPr>
            <p:cNvPr id="73" name="TextBox 72"/>
            <p:cNvSpPr txBox="1"/>
            <p:nvPr/>
          </p:nvSpPr>
          <p:spPr>
            <a:xfrm>
              <a:off x="8276770" y="2843423"/>
              <a:ext cx="2217129" cy="707886"/>
            </a:xfrm>
            <a:prstGeom prst="rect">
              <a:avLst/>
            </a:prstGeom>
            <a:noFill/>
            <a:ln>
              <a:noFill/>
            </a:ln>
          </p:spPr>
          <p:txBody>
            <a:bodyPr wrap="square" rtlCol="0">
              <a:spAutoFit/>
            </a:bodyPr>
            <a:lstStyle/>
            <a:p>
              <a:r>
                <a:rPr lang="en-US" sz="4000" b="1" dirty="0" smtClean="0"/>
                <a:t>System</a:t>
              </a:r>
              <a:endParaRPr lang="en-US" sz="4000" b="1" dirty="0"/>
            </a:p>
          </p:txBody>
        </p:sp>
      </p:grpSp>
      <p:grpSp>
        <p:nvGrpSpPr>
          <p:cNvPr id="77" name="Group 76"/>
          <p:cNvGrpSpPr/>
          <p:nvPr/>
        </p:nvGrpSpPr>
        <p:grpSpPr>
          <a:xfrm>
            <a:off x="4949944" y="5186413"/>
            <a:ext cx="3631969" cy="1436919"/>
            <a:chOff x="3672537" y="3935725"/>
            <a:chExt cx="3631969" cy="1436919"/>
          </a:xfrm>
        </p:grpSpPr>
        <p:sp>
          <p:nvSpPr>
            <p:cNvPr id="78" name="Freeform 77"/>
            <p:cNvSpPr/>
            <p:nvPr/>
          </p:nvSpPr>
          <p:spPr>
            <a:xfrm rot="16200000">
              <a:off x="4791208" y="2859347"/>
              <a:ext cx="1436919" cy="3589676"/>
            </a:xfrm>
            <a:custGeom>
              <a:avLst/>
              <a:gdLst>
                <a:gd name="connsiteX0" fmla="*/ 820057 w 820057"/>
                <a:gd name="connsiteY0" fmla="*/ 136679 h 1966682"/>
                <a:gd name="connsiteX1" fmla="*/ 820057 w 820057"/>
                <a:gd name="connsiteY1" fmla="*/ 1966682 h 1966682"/>
                <a:gd name="connsiteX2" fmla="*/ 665844 w 820057"/>
                <a:gd name="connsiteY2" fmla="*/ 1966682 h 1966682"/>
                <a:gd name="connsiteX3" fmla="*/ 660646 w 820057"/>
                <a:gd name="connsiteY3" fmla="*/ 1909642 h 1966682"/>
                <a:gd name="connsiteX4" fmla="*/ 410029 w 820057"/>
                <a:gd name="connsiteY4" fmla="*/ 1683654 h 1966682"/>
                <a:gd name="connsiteX5" fmla="*/ 159411 w 820057"/>
                <a:gd name="connsiteY5" fmla="*/ 1909642 h 1966682"/>
                <a:gd name="connsiteX6" fmla="*/ 154214 w 820057"/>
                <a:gd name="connsiteY6" fmla="*/ 1966682 h 1966682"/>
                <a:gd name="connsiteX7" fmla="*/ 0 w 820057"/>
                <a:gd name="connsiteY7" fmla="*/ 1966682 h 1966682"/>
                <a:gd name="connsiteX8" fmla="*/ 0 w 820057"/>
                <a:gd name="connsiteY8" fmla="*/ 136679 h 1966682"/>
                <a:gd name="connsiteX9" fmla="*/ 136679 w 820057"/>
                <a:gd name="connsiteY9" fmla="*/ 0 h 1966682"/>
                <a:gd name="connsiteX10" fmla="*/ 683378 w 820057"/>
                <a:gd name="connsiteY10" fmla="*/ 0 h 1966682"/>
                <a:gd name="connsiteX11" fmla="*/ 820057 w 820057"/>
                <a:gd name="connsiteY11" fmla="*/ 136679 h 196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0057" h="1966682">
                  <a:moveTo>
                    <a:pt x="820057" y="136679"/>
                  </a:moveTo>
                  <a:lnTo>
                    <a:pt x="820057" y="1966682"/>
                  </a:lnTo>
                  <a:lnTo>
                    <a:pt x="665844" y="1966682"/>
                  </a:lnTo>
                  <a:lnTo>
                    <a:pt x="660646" y="1909642"/>
                  </a:lnTo>
                  <a:cubicBezTo>
                    <a:pt x="636793" y="1780671"/>
                    <a:pt x="533651" y="1683654"/>
                    <a:pt x="410029" y="1683654"/>
                  </a:cubicBezTo>
                  <a:cubicBezTo>
                    <a:pt x="286406" y="1683654"/>
                    <a:pt x="183265" y="1780671"/>
                    <a:pt x="159411" y="1909642"/>
                  </a:cubicBezTo>
                  <a:lnTo>
                    <a:pt x="154214" y="1966682"/>
                  </a:lnTo>
                  <a:lnTo>
                    <a:pt x="0" y="1966682"/>
                  </a:lnTo>
                  <a:lnTo>
                    <a:pt x="0" y="136679"/>
                  </a:lnTo>
                  <a:cubicBezTo>
                    <a:pt x="0" y="61193"/>
                    <a:pt x="61193" y="0"/>
                    <a:pt x="136679" y="0"/>
                  </a:cubicBezTo>
                  <a:lnTo>
                    <a:pt x="683378" y="0"/>
                  </a:lnTo>
                  <a:cubicBezTo>
                    <a:pt x="758864" y="0"/>
                    <a:pt x="820057" y="61193"/>
                    <a:pt x="820057" y="136679"/>
                  </a:cubicBezTo>
                  <a:close/>
                </a:path>
              </a:pathLst>
            </a:cu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3672537" y="4469519"/>
              <a:ext cx="3171381" cy="369332"/>
            </a:xfrm>
            <a:prstGeom prst="rect">
              <a:avLst/>
            </a:prstGeom>
          </p:spPr>
          <p:txBody>
            <a:bodyPr wrap="none">
              <a:spAutoFit/>
            </a:bodyPr>
            <a:lstStyle/>
            <a:p>
              <a:r>
                <a:rPr lang="en-US" b="1" dirty="0">
                  <a:latin typeface="Segoe UI" panose="020B0502040204020203" pitchFamily="34" charset="0"/>
                </a:rPr>
                <a:t>INZAMAMUL FARIDEE NUR</a:t>
              </a:r>
              <a:endParaRPr lang="en-US" dirty="0"/>
            </a:p>
          </p:txBody>
        </p:sp>
      </p:grpSp>
    </p:spTree>
    <p:extLst>
      <p:ext uri="{BB962C8B-B14F-4D97-AF65-F5344CB8AC3E}">
        <p14:creationId xmlns:p14="http://schemas.microsoft.com/office/powerpoint/2010/main" val="402767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95833E-6 -3.7037E-6 L 0.25 -3.7037E-6 " pathEditMode="relative" rAng="0" ptsTypes="AA">
                                      <p:cBhvr>
                                        <p:cTn id="6" dur="2000" fill="hold"/>
                                        <p:tgtEl>
                                          <p:spTgt spid="16"/>
                                        </p:tgtEl>
                                        <p:attrNameLst>
                                          <p:attrName>ppt_x</p:attrName>
                                          <p:attrName>ppt_y</p:attrName>
                                        </p:attrNameLst>
                                      </p:cBhvr>
                                      <p:rCtr x="12500"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1.66667E-6 1.11111E-6 L 0.25 1.11111E-6 " pathEditMode="relative" rAng="0" ptsTypes="AA">
                                      <p:cBhvr>
                                        <p:cTn id="10" dur="2000" fill="hold"/>
                                        <p:tgtEl>
                                          <p:spTgt spid="26"/>
                                        </p:tgtEl>
                                        <p:attrNameLst>
                                          <p:attrName>ppt_x</p:attrName>
                                          <p:attrName>ppt_y</p:attrName>
                                        </p:attrNameLst>
                                      </p:cBhvr>
                                      <p:rCtr x="12500"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3.95833E-6 0 L 0.25 0 " pathEditMode="relative" rAng="0" ptsTypes="AA">
                                      <p:cBhvr>
                                        <p:cTn id="14" dur="2000" fill="hold"/>
                                        <p:tgtEl>
                                          <p:spTgt spid="45"/>
                                        </p:tgtEl>
                                        <p:attrNameLst>
                                          <p:attrName>ppt_x</p:attrName>
                                          <p:attrName>ppt_y</p:attrName>
                                        </p:attrNameLst>
                                      </p:cBhvr>
                                      <p:rCtr x="12500"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1.875E-6 3.7037E-6 L 0.25 3.7037E-6 " pathEditMode="relative" rAng="0" ptsTypes="AA">
                                      <p:cBhvr>
                                        <p:cTn id="18" dur="2000" fill="hold"/>
                                        <p:tgtEl>
                                          <p:spTgt spid="7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5012" cy="6856307"/>
          </a:xfrm>
          <a:prstGeom prst="rect">
            <a:avLst/>
          </a:prstGeom>
          <a:solidFill>
            <a:schemeClr val="tx1">
              <a:alpha val="0"/>
            </a:schemeClr>
          </a:solidFill>
        </p:spPr>
      </p:pic>
      <p:sp>
        <p:nvSpPr>
          <p:cNvPr id="18" name="TextBox 17"/>
          <p:cNvSpPr txBox="1"/>
          <p:nvPr/>
        </p:nvSpPr>
        <p:spPr>
          <a:xfrm>
            <a:off x="3972216" y="1880849"/>
            <a:ext cx="3679159" cy="707886"/>
          </a:xfrm>
          <a:prstGeom prst="rect">
            <a:avLst/>
          </a:prstGeom>
          <a:noFill/>
          <a:ln>
            <a:noFill/>
          </a:ln>
        </p:spPr>
        <p:txBody>
          <a:bodyPr wrap="square" rtlCol="0">
            <a:spAutoFit/>
          </a:bodyPr>
          <a:lstStyle/>
          <a:p>
            <a:endParaRPr lang="en-US" sz="4000" b="1" dirty="0"/>
          </a:p>
        </p:txBody>
      </p:sp>
      <p:grpSp>
        <p:nvGrpSpPr>
          <p:cNvPr id="54" name="Group 53"/>
          <p:cNvGrpSpPr/>
          <p:nvPr/>
        </p:nvGrpSpPr>
        <p:grpSpPr>
          <a:xfrm>
            <a:off x="102377" y="5682548"/>
            <a:ext cx="4179122" cy="1029136"/>
            <a:chOff x="2831346" y="2907482"/>
            <a:chExt cx="5168348" cy="1029136"/>
          </a:xfrm>
        </p:grpSpPr>
        <p:grpSp>
          <p:nvGrpSpPr>
            <p:cNvPr id="55" name="Group 54">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168348" cy="1029136"/>
              <a:chOff x="927652" y="1528536"/>
              <a:chExt cx="5168348" cy="1029136"/>
            </a:xfrm>
          </p:grpSpPr>
          <p:sp>
            <p:nvSpPr>
              <p:cNvPr id="58" name="Rectangle 57">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Oval 59">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3"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56"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4" y="3432639"/>
              <a:ext cx="359350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t>Project Proposal</a:t>
              </a:r>
              <a:endParaRPr lang="en-US" sz="2400" b="1" dirty="0"/>
            </a:p>
          </p:txBody>
        </p:sp>
      </p:grpSp>
      <p:sp>
        <p:nvSpPr>
          <p:cNvPr id="57" name="TextBox 56">
            <a:extLst>
              <a:ext uri="{FF2B5EF4-FFF2-40B4-BE49-F238E27FC236}">
                <a16:creationId xmlns:a16="http://schemas.microsoft.com/office/drawing/2014/main" xmlns="" id="{B173E096-BB55-472B-BC17-90588069DAE9}"/>
              </a:ext>
            </a:extLst>
          </p:cNvPr>
          <p:cNvSpPr txBox="1"/>
          <p:nvPr/>
        </p:nvSpPr>
        <p:spPr>
          <a:xfrm>
            <a:off x="1371599" y="1209608"/>
            <a:ext cx="10246659" cy="4462760"/>
          </a:xfrm>
          <a:prstGeom prst="rect">
            <a:avLst/>
          </a:prstGeom>
          <a:solidFill>
            <a:srgbClr val="00FFFF"/>
          </a:solidFill>
        </p:spPr>
        <p:txBody>
          <a:bodyPr wrap="square" rtlCol="0">
            <a:spAutoFit/>
          </a:bodyPr>
          <a:lstStyle/>
          <a:p>
            <a:r>
              <a:rPr lang="en-US" sz="2800" dirty="0"/>
              <a:t>Our project’s main purpose is that to create such a system where we can use minimum number of employees in a parking system and a customer can use the system very comfortably. A customer can book a parking slot and parking time as his/her own will. The customer can book the time and slot through online. Here we want to use a system where the system will do the necessary work such as parking time and slot and there will be no human interactions while booking the parking. The minimum criteria of booking a parking slot is not less than a hour.</a:t>
            </a:r>
          </a:p>
          <a:p>
            <a:endParaRPr lang="en-US" sz="3200" dirty="0">
              <a:ln w="0"/>
              <a:effectLst>
                <a:outerShdw blurRad="38100" dist="19050" dir="2700000" algn="tl" rotWithShape="0">
                  <a:schemeClr val="dk1">
                    <a:alpha val="40000"/>
                  </a:schemeClr>
                </a:outerShdw>
              </a:effectLst>
              <a:latin typeface="Tw Cen MT" panose="020B0602020104020603" pitchFamily="34" charset="0"/>
            </a:endParaRPr>
          </a:p>
        </p:txBody>
      </p:sp>
    </p:spTree>
    <p:extLst>
      <p:ext uri="{BB962C8B-B14F-4D97-AF65-F5344CB8AC3E}">
        <p14:creationId xmlns:p14="http://schemas.microsoft.com/office/powerpoint/2010/main" val="21479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circle(in)">
                                      <p:cBhvr>
                                        <p:cTn id="7" dur="20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iterate type="lt">
                                    <p:tmPct val="10000"/>
                                  </p:iterate>
                                  <p:childTnLst>
                                    <p:set>
                                      <p:cBhvr>
                                        <p:cTn id="11" dur="1" fill="hold">
                                          <p:stCondLst>
                                            <p:cond delay="0"/>
                                          </p:stCondLst>
                                        </p:cTn>
                                        <p:tgtEl>
                                          <p:spTgt spid="57">
                                            <p:txEl>
                                              <p:pRg st="0" end="0"/>
                                            </p:txEl>
                                          </p:spTgt>
                                        </p:tgtEl>
                                        <p:attrNameLst>
                                          <p:attrName>style.visibility</p:attrName>
                                        </p:attrNameLst>
                                      </p:cBhvr>
                                      <p:to>
                                        <p:strVal val="visible"/>
                                      </p:to>
                                    </p:set>
                                    <p:anim calcmode="lin" valueType="num">
                                      <p:cBhvr additive="base">
                                        <p:cTn id="1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5012" cy="6856307"/>
          </a:xfrm>
          <a:prstGeom prst="rect">
            <a:avLst/>
          </a:prstGeom>
          <a:solidFill>
            <a:schemeClr val="tx1">
              <a:alpha val="0"/>
            </a:schemeClr>
          </a:solidFill>
        </p:spPr>
      </p:pic>
      <p:sp>
        <p:nvSpPr>
          <p:cNvPr id="18" name="TextBox 17"/>
          <p:cNvSpPr txBox="1"/>
          <p:nvPr/>
        </p:nvSpPr>
        <p:spPr>
          <a:xfrm>
            <a:off x="3972216" y="1880849"/>
            <a:ext cx="3679159" cy="707886"/>
          </a:xfrm>
          <a:prstGeom prst="rect">
            <a:avLst/>
          </a:prstGeom>
          <a:noFill/>
          <a:ln>
            <a:noFill/>
          </a:ln>
        </p:spPr>
        <p:txBody>
          <a:bodyPr wrap="square" rtlCol="0">
            <a:spAutoFit/>
          </a:bodyPr>
          <a:lstStyle/>
          <a:p>
            <a:endParaRPr lang="en-US" sz="4000" b="1" dirty="0"/>
          </a:p>
        </p:txBody>
      </p:sp>
      <p:grpSp>
        <p:nvGrpSpPr>
          <p:cNvPr id="54" name="Group 53"/>
          <p:cNvGrpSpPr/>
          <p:nvPr/>
        </p:nvGrpSpPr>
        <p:grpSpPr>
          <a:xfrm>
            <a:off x="102377" y="5682548"/>
            <a:ext cx="4179122" cy="1029136"/>
            <a:chOff x="2831346" y="2907482"/>
            <a:chExt cx="5168348" cy="1029136"/>
          </a:xfrm>
        </p:grpSpPr>
        <p:grpSp>
          <p:nvGrpSpPr>
            <p:cNvPr id="55" name="Group 54">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168348" cy="1029136"/>
              <a:chOff x="927652" y="1528536"/>
              <a:chExt cx="5168348" cy="1029136"/>
            </a:xfrm>
          </p:grpSpPr>
          <p:sp>
            <p:nvSpPr>
              <p:cNvPr id="58" name="Rectangle 57">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Oval 59">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3"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56"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4" y="3432639"/>
              <a:ext cx="359350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t>Faces Problem</a:t>
              </a:r>
              <a:endParaRPr lang="en-US" sz="2400" b="1" dirty="0"/>
            </a:p>
          </p:txBody>
        </p:sp>
      </p:grpSp>
      <p:sp>
        <p:nvSpPr>
          <p:cNvPr id="57" name="TextBox 56">
            <a:extLst>
              <a:ext uri="{FF2B5EF4-FFF2-40B4-BE49-F238E27FC236}">
                <a16:creationId xmlns:a16="http://schemas.microsoft.com/office/drawing/2014/main" xmlns="" id="{B173E096-BB55-472B-BC17-90588069DAE9}"/>
              </a:ext>
            </a:extLst>
          </p:cNvPr>
          <p:cNvSpPr txBox="1"/>
          <p:nvPr/>
        </p:nvSpPr>
        <p:spPr>
          <a:xfrm>
            <a:off x="1532964" y="1442994"/>
            <a:ext cx="10246659" cy="3970318"/>
          </a:xfrm>
          <a:prstGeom prst="rect">
            <a:avLst/>
          </a:prstGeom>
          <a:solidFill>
            <a:srgbClr val="00FFFF"/>
          </a:solidFill>
        </p:spPr>
        <p:txBody>
          <a:bodyPr wrap="square" rtlCol="0">
            <a:spAutoFit/>
          </a:bodyPr>
          <a:lstStyle/>
          <a:p>
            <a:r>
              <a:rPr lang="en-US" sz="2800" dirty="0"/>
              <a:t>We also want to implement a system where the system will set the current time when a person will go for park and the gate will open automatically if the booking time and entry current time is same. If the person comes before his booked entry time, the door will not open. He/she have to wait for the booked entry time. The door will open if the person gets late. There will be no fine. But if the person extends his booked exit time, he will be fined. </a:t>
            </a:r>
          </a:p>
          <a:p>
            <a:r>
              <a:rPr lang="en-US" sz="2800" dirty="0"/>
              <a:t>But we can’t implement the current time because if we do so, we can’t check the system properly.</a:t>
            </a:r>
          </a:p>
        </p:txBody>
      </p:sp>
    </p:spTree>
    <p:extLst>
      <p:ext uri="{BB962C8B-B14F-4D97-AF65-F5344CB8AC3E}">
        <p14:creationId xmlns:p14="http://schemas.microsoft.com/office/powerpoint/2010/main" val="68256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circle(in)">
                                      <p:cBhvr>
                                        <p:cTn id="7" dur="20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iterate type="lt">
                                    <p:tmPct val="10000"/>
                                  </p:iterate>
                                  <p:childTnLst>
                                    <p:set>
                                      <p:cBhvr>
                                        <p:cTn id="11" dur="1" fill="hold">
                                          <p:stCondLst>
                                            <p:cond delay="0"/>
                                          </p:stCondLst>
                                        </p:cTn>
                                        <p:tgtEl>
                                          <p:spTgt spid="57">
                                            <p:txEl>
                                              <p:pRg st="0" end="0"/>
                                            </p:txEl>
                                          </p:spTgt>
                                        </p:tgtEl>
                                        <p:attrNameLst>
                                          <p:attrName>style.visibility</p:attrName>
                                        </p:attrNameLst>
                                      </p:cBhvr>
                                      <p:to>
                                        <p:strVal val="visible"/>
                                      </p:to>
                                    </p:set>
                                    <p:anim calcmode="lin" valueType="num">
                                      <p:cBhvr additive="base">
                                        <p:cTn id="1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iterate type="lt">
                                    <p:tmPct val="10000"/>
                                  </p:iterate>
                                  <p:childTnLst>
                                    <p:set>
                                      <p:cBhvr>
                                        <p:cTn id="17" dur="1" fill="hold">
                                          <p:stCondLst>
                                            <p:cond delay="0"/>
                                          </p:stCondLst>
                                        </p:cTn>
                                        <p:tgtEl>
                                          <p:spTgt spid="57">
                                            <p:txEl>
                                              <p:pRg st="1" end="1"/>
                                            </p:txEl>
                                          </p:spTgt>
                                        </p:tgtEl>
                                        <p:attrNameLst>
                                          <p:attrName>style.visibility</p:attrName>
                                        </p:attrNameLst>
                                      </p:cBhvr>
                                      <p:to>
                                        <p:strVal val="visible"/>
                                      </p:to>
                                    </p:set>
                                    <p:anim calcmode="lin" valueType="num">
                                      <p:cBhvr additive="base">
                                        <p:cTn id="18" dur="500" fill="hold"/>
                                        <p:tgtEl>
                                          <p:spTgt spid="5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5012" cy="6856307"/>
          </a:xfrm>
          <a:prstGeom prst="rect">
            <a:avLst/>
          </a:prstGeom>
          <a:solidFill>
            <a:schemeClr val="tx1">
              <a:alpha val="0"/>
            </a:schemeClr>
          </a:solidFill>
        </p:spPr>
      </p:pic>
      <p:sp>
        <p:nvSpPr>
          <p:cNvPr id="18" name="TextBox 17"/>
          <p:cNvSpPr txBox="1"/>
          <p:nvPr/>
        </p:nvSpPr>
        <p:spPr>
          <a:xfrm>
            <a:off x="3972216" y="1880849"/>
            <a:ext cx="3679159" cy="707886"/>
          </a:xfrm>
          <a:prstGeom prst="rect">
            <a:avLst/>
          </a:prstGeom>
          <a:noFill/>
          <a:ln>
            <a:noFill/>
          </a:ln>
        </p:spPr>
        <p:txBody>
          <a:bodyPr wrap="square" rtlCol="0">
            <a:spAutoFit/>
          </a:bodyPr>
          <a:lstStyle/>
          <a:p>
            <a:endParaRPr lang="en-US" sz="4000" b="1" dirty="0"/>
          </a:p>
        </p:txBody>
      </p:sp>
      <p:grpSp>
        <p:nvGrpSpPr>
          <p:cNvPr id="54" name="Group 53"/>
          <p:cNvGrpSpPr/>
          <p:nvPr/>
        </p:nvGrpSpPr>
        <p:grpSpPr>
          <a:xfrm>
            <a:off x="102377" y="5682548"/>
            <a:ext cx="4179122" cy="1029136"/>
            <a:chOff x="2831346" y="2907482"/>
            <a:chExt cx="5168348" cy="1029136"/>
          </a:xfrm>
        </p:grpSpPr>
        <p:grpSp>
          <p:nvGrpSpPr>
            <p:cNvPr id="55" name="Group 54">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168348" cy="1029136"/>
              <a:chOff x="927652" y="1528536"/>
              <a:chExt cx="5168348" cy="1029136"/>
            </a:xfrm>
          </p:grpSpPr>
          <p:sp>
            <p:nvSpPr>
              <p:cNvPr id="58" name="Rectangle 57">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Oval 59">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3"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56"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4" y="3432639"/>
              <a:ext cx="359350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t>Using Website</a:t>
              </a:r>
            </a:p>
          </p:txBody>
        </p:sp>
      </p:grpSp>
      <p:sp>
        <p:nvSpPr>
          <p:cNvPr id="57" name="TextBox 56">
            <a:extLst>
              <a:ext uri="{FF2B5EF4-FFF2-40B4-BE49-F238E27FC236}">
                <a16:creationId xmlns:a16="http://schemas.microsoft.com/office/drawing/2014/main" xmlns="" id="{B173E096-BB55-472B-BC17-90588069DAE9}"/>
              </a:ext>
            </a:extLst>
          </p:cNvPr>
          <p:cNvSpPr txBox="1"/>
          <p:nvPr/>
        </p:nvSpPr>
        <p:spPr>
          <a:xfrm>
            <a:off x="2918504" y="2180570"/>
            <a:ext cx="7018872" cy="2739211"/>
          </a:xfrm>
          <a:prstGeom prst="rect">
            <a:avLst/>
          </a:prstGeom>
          <a:solidFill>
            <a:srgbClr val="00FFFF"/>
          </a:solidFill>
        </p:spPr>
        <p:txBody>
          <a:bodyPr wrap="square" rtlCol="0">
            <a:spAutoFit/>
          </a:bodyPr>
          <a:lstStyle/>
          <a:p>
            <a:r>
              <a:rPr lang="en-US" sz="2800" dirty="0" smtClean="0"/>
              <a:t>1. www.codegrepper.com</a:t>
            </a:r>
            <a:endParaRPr lang="en-US" sz="2800" dirty="0"/>
          </a:p>
          <a:p>
            <a:r>
              <a:rPr lang="en-US" sz="2800" dirty="0" smtClean="0"/>
              <a:t>2</a:t>
            </a:r>
            <a:r>
              <a:rPr lang="en-US" sz="2800" dirty="0"/>
              <a:t>. </a:t>
            </a:r>
            <a:r>
              <a:rPr lang="en-US" sz="2800" dirty="0" smtClean="0"/>
              <a:t>www.c-sharpcorner.com</a:t>
            </a:r>
            <a:r>
              <a:rPr lang="en-US" sz="2800" dirty="0"/>
              <a:t> </a:t>
            </a:r>
            <a:endParaRPr lang="en-US" sz="2800" dirty="0" smtClean="0"/>
          </a:p>
          <a:p>
            <a:r>
              <a:rPr lang="en-US" sz="2800" dirty="0" smtClean="0"/>
              <a:t>3.</a:t>
            </a:r>
            <a:r>
              <a:rPr lang="en-US" sz="2800" dirty="0"/>
              <a:t> www.guru99.com  </a:t>
            </a:r>
            <a:endParaRPr lang="en-US" sz="2800" dirty="0" smtClean="0"/>
          </a:p>
          <a:p>
            <a:r>
              <a:rPr lang="en-US" sz="2800" dirty="0" smtClean="0"/>
              <a:t>4.</a:t>
            </a:r>
            <a:r>
              <a:rPr lang="en-US" sz="2800" dirty="0"/>
              <a:t> www.codeproject.com </a:t>
            </a:r>
            <a:r>
              <a:rPr lang="en-US" sz="2800" dirty="0" smtClean="0"/>
              <a:t> </a:t>
            </a:r>
            <a:endParaRPr lang="en-US" sz="2800" dirty="0"/>
          </a:p>
          <a:p>
            <a:r>
              <a:rPr lang="en-US" sz="2800" dirty="0"/>
              <a:t>5</a:t>
            </a:r>
            <a:r>
              <a:rPr lang="en-US" sz="2800" dirty="0" smtClean="0"/>
              <a:t>. </a:t>
            </a:r>
            <a:r>
              <a:rPr lang="en-US" sz="2800" dirty="0"/>
              <a:t>www.w3schools.com </a:t>
            </a:r>
            <a:endParaRPr lang="en-US" sz="2800" dirty="0" smtClean="0"/>
          </a:p>
          <a:p>
            <a:endParaRPr lang="en-US" sz="3200" dirty="0"/>
          </a:p>
        </p:txBody>
      </p:sp>
    </p:spTree>
    <p:extLst>
      <p:ext uri="{BB962C8B-B14F-4D97-AF65-F5344CB8AC3E}">
        <p14:creationId xmlns:p14="http://schemas.microsoft.com/office/powerpoint/2010/main" val="123596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circle(in)">
                                      <p:cBhvr>
                                        <p:cTn id="7" dur="20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iterate type="lt">
                                    <p:tmPct val="10000"/>
                                  </p:iterate>
                                  <p:childTnLst>
                                    <p:set>
                                      <p:cBhvr>
                                        <p:cTn id="11" dur="1" fill="hold">
                                          <p:stCondLst>
                                            <p:cond delay="0"/>
                                          </p:stCondLst>
                                        </p:cTn>
                                        <p:tgtEl>
                                          <p:spTgt spid="57">
                                            <p:txEl>
                                              <p:pRg st="0" end="0"/>
                                            </p:txEl>
                                          </p:spTgt>
                                        </p:tgtEl>
                                        <p:attrNameLst>
                                          <p:attrName>style.visibility</p:attrName>
                                        </p:attrNameLst>
                                      </p:cBhvr>
                                      <p:to>
                                        <p:strVal val="visible"/>
                                      </p:to>
                                    </p:set>
                                    <p:anim calcmode="lin" valueType="num">
                                      <p:cBhvr additive="base">
                                        <p:cTn id="1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iterate type="lt">
                                    <p:tmPct val="10000"/>
                                  </p:iterate>
                                  <p:childTnLst>
                                    <p:set>
                                      <p:cBhvr>
                                        <p:cTn id="17" dur="1" fill="hold">
                                          <p:stCondLst>
                                            <p:cond delay="0"/>
                                          </p:stCondLst>
                                        </p:cTn>
                                        <p:tgtEl>
                                          <p:spTgt spid="57">
                                            <p:txEl>
                                              <p:pRg st="1" end="1"/>
                                            </p:txEl>
                                          </p:spTgt>
                                        </p:tgtEl>
                                        <p:attrNameLst>
                                          <p:attrName>style.visibility</p:attrName>
                                        </p:attrNameLst>
                                      </p:cBhvr>
                                      <p:to>
                                        <p:strVal val="visible"/>
                                      </p:to>
                                    </p:set>
                                    <p:anim calcmode="lin" valueType="num">
                                      <p:cBhvr additive="base">
                                        <p:cTn id="18" dur="500" fill="hold"/>
                                        <p:tgtEl>
                                          <p:spTgt spid="5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iterate type="lt">
                                    <p:tmPct val="10000"/>
                                  </p:iterate>
                                  <p:childTnLst>
                                    <p:set>
                                      <p:cBhvr>
                                        <p:cTn id="23" dur="1" fill="hold">
                                          <p:stCondLst>
                                            <p:cond delay="0"/>
                                          </p:stCondLst>
                                        </p:cTn>
                                        <p:tgtEl>
                                          <p:spTgt spid="57">
                                            <p:txEl>
                                              <p:pRg st="2" end="2"/>
                                            </p:txEl>
                                          </p:spTgt>
                                        </p:tgtEl>
                                        <p:attrNameLst>
                                          <p:attrName>style.visibility</p:attrName>
                                        </p:attrNameLst>
                                      </p:cBhvr>
                                      <p:to>
                                        <p:strVal val="visible"/>
                                      </p:to>
                                    </p:set>
                                    <p:anim calcmode="lin" valueType="num">
                                      <p:cBhvr additive="base">
                                        <p:cTn id="24" dur="500" fill="hold"/>
                                        <p:tgtEl>
                                          <p:spTgt spid="5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iterate type="lt">
                                    <p:tmPct val="10000"/>
                                  </p:iterate>
                                  <p:childTnLst>
                                    <p:set>
                                      <p:cBhvr>
                                        <p:cTn id="29" dur="1" fill="hold">
                                          <p:stCondLst>
                                            <p:cond delay="0"/>
                                          </p:stCondLst>
                                        </p:cTn>
                                        <p:tgtEl>
                                          <p:spTgt spid="57">
                                            <p:txEl>
                                              <p:pRg st="3" end="3"/>
                                            </p:txEl>
                                          </p:spTgt>
                                        </p:tgtEl>
                                        <p:attrNameLst>
                                          <p:attrName>style.visibility</p:attrName>
                                        </p:attrNameLst>
                                      </p:cBhvr>
                                      <p:to>
                                        <p:strVal val="visible"/>
                                      </p:to>
                                    </p:set>
                                    <p:anim calcmode="lin" valueType="num">
                                      <p:cBhvr additive="base">
                                        <p:cTn id="30" dur="500" fill="hold"/>
                                        <p:tgtEl>
                                          <p:spTgt spid="5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iterate type="lt">
                                    <p:tmPct val="10000"/>
                                  </p:iterate>
                                  <p:childTnLst>
                                    <p:set>
                                      <p:cBhvr>
                                        <p:cTn id="35" dur="1" fill="hold">
                                          <p:stCondLst>
                                            <p:cond delay="0"/>
                                          </p:stCondLst>
                                        </p:cTn>
                                        <p:tgtEl>
                                          <p:spTgt spid="57">
                                            <p:txEl>
                                              <p:pRg st="4" end="4"/>
                                            </p:txEl>
                                          </p:spTgt>
                                        </p:tgtEl>
                                        <p:attrNameLst>
                                          <p:attrName>style.visibility</p:attrName>
                                        </p:attrNameLst>
                                      </p:cBhvr>
                                      <p:to>
                                        <p:strVal val="visible"/>
                                      </p:to>
                                    </p:set>
                                    <p:anim calcmode="lin" valueType="num">
                                      <p:cBhvr additive="base">
                                        <p:cTn id="36" dur="500" fill="hold"/>
                                        <p:tgtEl>
                                          <p:spTgt spid="5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5012" cy="6856307"/>
          </a:xfrm>
          <a:prstGeom prst="rect">
            <a:avLst/>
          </a:prstGeom>
          <a:solidFill>
            <a:schemeClr val="tx1">
              <a:alpha val="0"/>
            </a:schemeClr>
          </a:solidFill>
        </p:spPr>
      </p:pic>
      <p:sp>
        <p:nvSpPr>
          <p:cNvPr id="18" name="TextBox 17"/>
          <p:cNvSpPr txBox="1"/>
          <p:nvPr/>
        </p:nvSpPr>
        <p:spPr>
          <a:xfrm>
            <a:off x="3972216" y="1880849"/>
            <a:ext cx="3679159" cy="707886"/>
          </a:xfrm>
          <a:prstGeom prst="rect">
            <a:avLst/>
          </a:prstGeom>
          <a:noFill/>
          <a:ln>
            <a:noFill/>
          </a:ln>
        </p:spPr>
        <p:txBody>
          <a:bodyPr wrap="square" rtlCol="0">
            <a:spAutoFit/>
          </a:bodyPr>
          <a:lstStyle/>
          <a:p>
            <a:endParaRPr lang="en-US" sz="4000" b="1" dirty="0"/>
          </a:p>
        </p:txBody>
      </p:sp>
      <p:grpSp>
        <p:nvGrpSpPr>
          <p:cNvPr id="55" name="Group 54">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102377" y="5682548"/>
            <a:ext cx="4179122" cy="1029136"/>
            <a:chOff x="927652" y="1528536"/>
            <a:chExt cx="5168348" cy="1029136"/>
          </a:xfrm>
        </p:grpSpPr>
        <p:sp>
          <p:nvSpPr>
            <p:cNvPr id="58" name="Rectangle 57">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Future Plan</a:t>
              </a:r>
              <a:endParaRPr lang="en-US" sz="3600" b="1" dirty="0">
                <a:solidFill>
                  <a:schemeClr val="tx1"/>
                </a:solidFill>
              </a:endParaRPr>
            </a:p>
          </p:txBody>
        </p:sp>
        <p:sp>
          <p:nvSpPr>
            <p:cNvPr id="59"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Oval 59">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3"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57" name="TextBox 56">
            <a:extLst>
              <a:ext uri="{FF2B5EF4-FFF2-40B4-BE49-F238E27FC236}">
                <a16:creationId xmlns:a16="http://schemas.microsoft.com/office/drawing/2014/main" xmlns="" id="{B173E096-BB55-472B-BC17-90588069DAE9}"/>
              </a:ext>
            </a:extLst>
          </p:cNvPr>
          <p:cNvSpPr txBox="1"/>
          <p:nvPr/>
        </p:nvSpPr>
        <p:spPr>
          <a:xfrm>
            <a:off x="914401" y="758400"/>
            <a:ext cx="10757646" cy="4893647"/>
          </a:xfrm>
          <a:prstGeom prst="rect">
            <a:avLst/>
          </a:prstGeom>
          <a:solidFill>
            <a:srgbClr val="00FFFF"/>
          </a:solidFill>
        </p:spPr>
        <p:txBody>
          <a:bodyPr wrap="square" rtlCol="0">
            <a:spAutoFit/>
          </a:bodyPr>
          <a:lstStyle/>
          <a:p>
            <a:r>
              <a:rPr lang="en-US" sz="2800" dirty="0"/>
              <a:t>In future there are chances where we can make changes. There is a change where the part of parking attendant can be removed and all the works will be done automatically by the system</a:t>
            </a:r>
            <a:r>
              <a:rPr lang="en-US" sz="2800" dirty="0" smtClean="0"/>
              <a:t>.</a:t>
            </a:r>
            <a:r>
              <a:rPr lang="en-US" sz="2800" dirty="0"/>
              <a:t> The  parking system of the future must integrate the use of technology to reduce the challenges experienced today and what’s to come in the future. These technologies can be used to automate parking, vehicle charging, vehicle location, and security. Currently, </a:t>
            </a:r>
            <a:r>
              <a:rPr lang="en-US" sz="2800" dirty="0" smtClean="0"/>
              <a:t>multi </a:t>
            </a:r>
            <a:r>
              <a:rPr lang="en-US" sz="2800" dirty="0" err="1" smtClean="0"/>
              <a:t>storey</a:t>
            </a:r>
            <a:r>
              <a:rPr lang="en-US" sz="2800" dirty="0" smtClean="0"/>
              <a:t> </a:t>
            </a:r>
            <a:r>
              <a:rPr lang="en-US" sz="2800" dirty="0"/>
              <a:t>vehicle parks are being designed to use lifts which carry vehicles to specific floors within the building. This process can become more effective if the lifts are automated to handle the tasks with less input from humans.</a:t>
            </a:r>
          </a:p>
          <a:p>
            <a:endParaRPr lang="en-US" sz="3200" dirty="0"/>
          </a:p>
        </p:txBody>
      </p:sp>
    </p:spTree>
    <p:extLst>
      <p:ext uri="{BB962C8B-B14F-4D97-AF65-F5344CB8AC3E}">
        <p14:creationId xmlns:p14="http://schemas.microsoft.com/office/powerpoint/2010/main" val="334932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circle(in)">
                                      <p:cBhvr>
                                        <p:cTn id="7" dur="20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iterate type="lt">
                                    <p:tmPct val="10000"/>
                                  </p:iterate>
                                  <p:childTnLst>
                                    <p:set>
                                      <p:cBhvr>
                                        <p:cTn id="11" dur="1" fill="hold">
                                          <p:stCondLst>
                                            <p:cond delay="0"/>
                                          </p:stCondLst>
                                        </p:cTn>
                                        <p:tgtEl>
                                          <p:spTgt spid="57">
                                            <p:txEl>
                                              <p:pRg st="0" end="0"/>
                                            </p:txEl>
                                          </p:spTgt>
                                        </p:tgtEl>
                                        <p:attrNameLst>
                                          <p:attrName>style.visibility</p:attrName>
                                        </p:attrNameLst>
                                      </p:cBhvr>
                                      <p:to>
                                        <p:strVal val="visible"/>
                                      </p:to>
                                    </p:set>
                                    <p:anim calcmode="lin" valueType="num">
                                      <p:cBhvr additive="base">
                                        <p:cTn id="1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5012" cy="6856307"/>
          </a:xfrm>
          <a:prstGeom prst="rect">
            <a:avLst/>
          </a:prstGeom>
          <a:solidFill>
            <a:schemeClr val="tx1">
              <a:alpha val="0"/>
            </a:schemeClr>
          </a:solidFill>
        </p:spPr>
      </p:pic>
      <p:sp>
        <p:nvSpPr>
          <p:cNvPr id="18" name="TextBox 17"/>
          <p:cNvSpPr txBox="1"/>
          <p:nvPr/>
        </p:nvSpPr>
        <p:spPr>
          <a:xfrm>
            <a:off x="3972216" y="1880849"/>
            <a:ext cx="3679159" cy="707886"/>
          </a:xfrm>
          <a:prstGeom prst="rect">
            <a:avLst/>
          </a:prstGeom>
          <a:noFill/>
          <a:ln>
            <a:noFill/>
          </a:ln>
        </p:spPr>
        <p:txBody>
          <a:bodyPr wrap="square" rtlCol="0">
            <a:spAutoFit/>
          </a:bodyPr>
          <a:lstStyle/>
          <a:p>
            <a:endParaRPr lang="en-US" sz="4000" b="1" dirty="0"/>
          </a:p>
        </p:txBody>
      </p:sp>
      <p:grpSp>
        <p:nvGrpSpPr>
          <p:cNvPr id="55" name="Group 54">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102377" y="5682548"/>
            <a:ext cx="4179122" cy="1029136"/>
            <a:chOff x="927652" y="1528536"/>
            <a:chExt cx="5168348" cy="1029136"/>
          </a:xfrm>
        </p:grpSpPr>
        <p:sp>
          <p:nvSpPr>
            <p:cNvPr id="58" name="Rectangle 57">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dirty="0" smtClean="0"/>
            </a:p>
            <a:p>
              <a:pPr algn="ctr"/>
              <a:r>
                <a:rPr lang="en-US" sz="4400" dirty="0" smtClean="0">
                  <a:solidFill>
                    <a:schemeClr val="tx1"/>
                  </a:solidFill>
                </a:rPr>
                <a:t>Conclusion</a:t>
              </a:r>
              <a:endParaRPr lang="en-US" sz="4400" dirty="0">
                <a:solidFill>
                  <a:schemeClr val="tx1"/>
                </a:solidFill>
              </a:endParaRPr>
            </a:p>
            <a:p>
              <a:pPr algn="ctr"/>
              <a:endParaRPr lang="en-US" sz="3600" b="1" dirty="0">
                <a:solidFill>
                  <a:schemeClr val="tx1"/>
                </a:solidFill>
              </a:endParaRPr>
            </a:p>
          </p:txBody>
        </p:sp>
        <p:sp>
          <p:nvSpPr>
            <p:cNvPr id="59"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Oval 59">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3"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57" name="TextBox 56">
            <a:extLst>
              <a:ext uri="{FF2B5EF4-FFF2-40B4-BE49-F238E27FC236}">
                <a16:creationId xmlns:a16="http://schemas.microsoft.com/office/drawing/2014/main" xmlns="" id="{B173E096-BB55-472B-BC17-90588069DAE9}"/>
              </a:ext>
            </a:extLst>
          </p:cNvPr>
          <p:cNvSpPr txBox="1"/>
          <p:nvPr/>
        </p:nvSpPr>
        <p:spPr>
          <a:xfrm>
            <a:off x="1815353" y="1658438"/>
            <a:ext cx="9466729" cy="3539430"/>
          </a:xfrm>
          <a:prstGeom prst="rect">
            <a:avLst/>
          </a:prstGeom>
          <a:solidFill>
            <a:srgbClr val="00FFFF"/>
          </a:solidFill>
        </p:spPr>
        <p:txBody>
          <a:bodyPr wrap="square" rtlCol="0">
            <a:spAutoFit/>
          </a:bodyPr>
          <a:lstStyle/>
          <a:p>
            <a:r>
              <a:rPr lang="en-US" sz="3200" dirty="0"/>
              <a:t>The future of </a:t>
            </a:r>
            <a:r>
              <a:rPr lang="en-US" sz="3200" dirty="0" smtClean="0"/>
              <a:t>vehicle </a:t>
            </a:r>
            <a:r>
              <a:rPr lang="en-US" sz="3200" dirty="0"/>
              <a:t>park design will be defined by the challenges we currently face, the adoption of new transportation solutions and technology. The ability to maximize public space will leave more land for building human dwellings or commercial spaces while simplifying the parking process will leave us with more time to use as we choose.</a:t>
            </a:r>
          </a:p>
        </p:txBody>
      </p:sp>
    </p:spTree>
    <p:extLst>
      <p:ext uri="{BB962C8B-B14F-4D97-AF65-F5344CB8AC3E}">
        <p14:creationId xmlns:p14="http://schemas.microsoft.com/office/powerpoint/2010/main" val="19304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circle(in)">
                                      <p:cBhvr>
                                        <p:cTn id="7" dur="20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iterate type="lt">
                                    <p:tmPct val="10000"/>
                                  </p:iterate>
                                  <p:childTnLst>
                                    <p:set>
                                      <p:cBhvr>
                                        <p:cTn id="11" dur="1" fill="hold">
                                          <p:stCondLst>
                                            <p:cond delay="0"/>
                                          </p:stCondLst>
                                        </p:cTn>
                                        <p:tgtEl>
                                          <p:spTgt spid="57">
                                            <p:txEl>
                                              <p:pRg st="0" end="0"/>
                                            </p:txEl>
                                          </p:spTgt>
                                        </p:tgtEl>
                                        <p:attrNameLst>
                                          <p:attrName>style.visibility</p:attrName>
                                        </p:attrNameLst>
                                      </p:cBhvr>
                                      <p:to>
                                        <p:strVal val="visible"/>
                                      </p:to>
                                    </p:set>
                                    <p:anim calcmode="lin" valueType="num">
                                      <p:cBhvr additive="base">
                                        <p:cTn id="1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7" y="-35702"/>
            <a:ext cx="12195012" cy="6856307"/>
          </a:xfrm>
          <a:prstGeom prst="rect">
            <a:avLst/>
          </a:prstGeom>
        </p:spPr>
      </p:pic>
      <p:sp>
        <p:nvSpPr>
          <p:cNvPr id="20" name="Right Triangle 19">
            <a:extLst>
              <a:ext uri="{FF2B5EF4-FFF2-40B4-BE49-F238E27FC236}">
                <a16:creationId xmlns="" xmlns:a16="http://schemas.microsoft.com/office/drawing/2014/main" xmlns:lc="http://schemas.openxmlformats.org/drawingml/2006/lockedCanvas" id="{75984B28-161B-48CD-AD02-1FD6E4D632E8}"/>
              </a:ext>
            </a:extLst>
          </p:cNvPr>
          <p:cNvSpPr/>
          <p:nvPr/>
        </p:nvSpPr>
        <p:spPr>
          <a:xfrm flipH="1" flipV="1">
            <a:off x="9112704" y="1421509"/>
            <a:ext cx="1030514" cy="532839"/>
          </a:xfrm>
          <a:prstGeom prst="rtTriangle">
            <a:avLst/>
          </a:prstGeom>
          <a:solidFill>
            <a:schemeClr val="tx1">
              <a:alpha val="82000"/>
            </a:schemeClr>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Oval 21">
            <a:extLst>
              <a:ext uri="{FF2B5EF4-FFF2-40B4-BE49-F238E27FC236}">
                <a16:creationId xmlns="" xmlns:a16="http://schemas.microsoft.com/office/drawing/2014/main" xmlns:lc="http://schemas.openxmlformats.org/drawingml/2006/lockedCanvas" id="{B564B5D0-F350-418E-BC34-F6EACBA43B8D}"/>
              </a:ext>
            </a:extLst>
          </p:cNvPr>
          <p:cNvSpPr/>
          <p:nvPr/>
        </p:nvSpPr>
        <p:spPr>
          <a:xfrm>
            <a:off x="2490366" y="5697802"/>
            <a:ext cx="7082153" cy="667658"/>
          </a:xfrm>
          <a:prstGeom prst="ellipse">
            <a:avLst/>
          </a:prstGeom>
          <a:gradFill flip="none" rotWithShape="1">
            <a:gsLst>
              <a:gs pos="0">
                <a:schemeClr val="tx1">
                  <a:alpha val="26000"/>
                </a:schemeClr>
              </a:gs>
              <a:gs pos="100000">
                <a:srgbClr val="FEFEF6">
                  <a:alpha val="0"/>
                </a:srgbClr>
              </a:gs>
            </a:gsLst>
            <a:path path="circle">
              <a:fillToRect l="50000" t="50000" r="50000" b="50000"/>
            </a:path>
            <a:tileRect/>
          </a:gra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Oval 32">
            <a:extLst>
              <a:ext uri="{FF2B5EF4-FFF2-40B4-BE49-F238E27FC236}">
                <a16:creationId xmlns="" xmlns:a16="http://schemas.microsoft.com/office/drawing/2014/main" xmlns:lc="http://schemas.openxmlformats.org/drawingml/2006/lockedCanvas" id="{BF10FF22-8275-4432-927D-E2E8954F88AD}"/>
              </a:ext>
            </a:extLst>
          </p:cNvPr>
          <p:cNvSpPr/>
          <p:nvPr/>
        </p:nvSpPr>
        <p:spPr>
          <a:xfrm>
            <a:off x="9439495" y="1156433"/>
            <a:ext cx="663250" cy="263365"/>
          </a:xfrm>
          <a:prstGeom prst="ellipse">
            <a:avLst/>
          </a:prstGeom>
          <a:gradFill flip="none" rotWithShape="1">
            <a:gsLst>
              <a:gs pos="0">
                <a:schemeClr val="tx1"/>
              </a:gs>
              <a:gs pos="100000">
                <a:srgbClr val="A07959">
                  <a:alpha val="0"/>
                </a:srgbClr>
              </a:gs>
            </a:gsLst>
            <a:path path="circle">
              <a:fillToRect l="50000" t="50000" r="50000" b="50000"/>
            </a:path>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6" name="Rectangle 75"/>
          <p:cNvSpPr/>
          <p:nvPr/>
        </p:nvSpPr>
        <p:spPr>
          <a:xfrm>
            <a:off x="2921608"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grpSp>
        <p:nvGrpSpPr>
          <p:cNvPr id="78" name="Group 77"/>
          <p:cNvGrpSpPr/>
          <p:nvPr/>
        </p:nvGrpSpPr>
        <p:grpSpPr>
          <a:xfrm>
            <a:off x="9762955" y="5672651"/>
            <a:ext cx="2410459" cy="1029136"/>
            <a:chOff x="2831346" y="2907482"/>
            <a:chExt cx="5168348" cy="1029136"/>
          </a:xfrm>
        </p:grpSpPr>
        <p:grpSp>
          <p:nvGrpSpPr>
            <p:cNvPr id="79" name="Group 78">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168348" cy="1029136"/>
              <a:chOff x="927652" y="1528536"/>
              <a:chExt cx="5168348" cy="1029136"/>
            </a:xfrm>
          </p:grpSpPr>
          <p:sp>
            <p:nvSpPr>
              <p:cNvPr id="81" name="Rectangle 80">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Oval 82">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5"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86"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80"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4" y="3432639"/>
              <a:ext cx="381930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t>End</a:t>
              </a:r>
              <a:endParaRPr lang="en-US" sz="2000" b="1" dirty="0"/>
            </a:p>
          </p:txBody>
        </p:sp>
      </p:grpSp>
      <p:sp>
        <p:nvSpPr>
          <p:cNvPr id="98" name="Right Triangle 97">
            <a:extLst>
              <a:ext uri="{FF2B5EF4-FFF2-40B4-BE49-F238E27FC236}">
                <a16:creationId xmlns="" xmlns:a16="http://schemas.microsoft.com/office/drawing/2014/main" xmlns:lc="http://schemas.openxmlformats.org/drawingml/2006/lockedCanvas" id="{75984B28-161B-48CD-AD02-1FD6E4D632E8}"/>
              </a:ext>
            </a:extLst>
          </p:cNvPr>
          <p:cNvSpPr/>
          <p:nvPr/>
        </p:nvSpPr>
        <p:spPr>
          <a:xfrm flipH="1" flipV="1">
            <a:off x="9115808" y="1421509"/>
            <a:ext cx="1030514" cy="532839"/>
          </a:xfrm>
          <a:prstGeom prst="rtTriangle">
            <a:avLst/>
          </a:prstGeom>
          <a:solidFill>
            <a:schemeClr val="tx1">
              <a:alpha val="82000"/>
            </a:schemeClr>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2" name="Group 141"/>
          <p:cNvGrpSpPr/>
          <p:nvPr/>
        </p:nvGrpSpPr>
        <p:grpSpPr>
          <a:xfrm>
            <a:off x="-411466" y="1021962"/>
            <a:ext cx="10686574" cy="6048830"/>
            <a:chOff x="752713" y="396630"/>
            <a:chExt cx="10686574" cy="6048830"/>
          </a:xfrm>
        </p:grpSpPr>
        <p:sp>
          <p:nvSpPr>
            <p:cNvPr id="143" name="Rectangle 142"/>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sp>
          <p:nvSpPr>
            <p:cNvPr id="144" name="Freeform: Shape 53">
              <a:extLst>
                <a:ext uri="{FF2B5EF4-FFF2-40B4-BE49-F238E27FC236}">
                  <a16:creationId xmlns="" xmlns:a16="http://schemas.microsoft.com/office/drawing/2014/main" xmlns:lc="http://schemas.openxmlformats.org/drawingml/2006/lockedCanvas" id="{4F8881DB-C253-436B-A364-82CABF39AC88}"/>
                </a:ext>
              </a:extLst>
            </p:cNvPr>
            <p:cNvSpPr/>
            <p:nvPr/>
          </p:nvSpPr>
          <p:spPr>
            <a:xfrm>
              <a:off x="1481880" y="5423134"/>
              <a:ext cx="1017040" cy="821601"/>
            </a:xfrm>
            <a:custGeom>
              <a:avLst/>
              <a:gdLst>
                <a:gd name="connsiteX0" fmla="*/ 653340 w 1017040"/>
                <a:gd name="connsiteY0" fmla="*/ 776979 h 821601"/>
                <a:gd name="connsiteX1" fmla="*/ 188883 w 1017040"/>
                <a:gd name="connsiteY1" fmla="*/ 138351 h 821601"/>
                <a:gd name="connsiteX2" fmla="*/ 197 w 1017040"/>
                <a:gd name="connsiteY2" fmla="*/ 123837 h 821601"/>
                <a:gd name="connsiteX3" fmla="*/ 217911 w 1017040"/>
                <a:gd name="connsiteY3" fmla="*/ 7722 h 821601"/>
                <a:gd name="connsiteX4" fmla="*/ 537226 w 1017040"/>
                <a:gd name="connsiteY4" fmla="*/ 370579 h 821601"/>
                <a:gd name="connsiteX5" fmla="*/ 1016197 w 1017040"/>
                <a:gd name="connsiteY5" fmla="*/ 718922 h 821601"/>
                <a:gd name="connsiteX6" fmla="*/ 653340 w 1017040"/>
                <a:gd name="connsiteY6" fmla="*/ 776979 h 82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7040" h="821601">
                  <a:moveTo>
                    <a:pt x="653340" y="776979"/>
                  </a:moveTo>
                  <a:cubicBezTo>
                    <a:pt x="515454" y="680217"/>
                    <a:pt x="297740" y="247208"/>
                    <a:pt x="188883" y="138351"/>
                  </a:cubicBezTo>
                  <a:cubicBezTo>
                    <a:pt x="80026" y="29494"/>
                    <a:pt x="-4641" y="145608"/>
                    <a:pt x="197" y="123837"/>
                  </a:cubicBezTo>
                  <a:cubicBezTo>
                    <a:pt x="5035" y="102066"/>
                    <a:pt x="128406" y="-33402"/>
                    <a:pt x="217911" y="7722"/>
                  </a:cubicBezTo>
                  <a:cubicBezTo>
                    <a:pt x="307416" y="48846"/>
                    <a:pt x="404178" y="252046"/>
                    <a:pt x="537226" y="370579"/>
                  </a:cubicBezTo>
                  <a:cubicBezTo>
                    <a:pt x="670274" y="489112"/>
                    <a:pt x="999264" y="643931"/>
                    <a:pt x="1016197" y="718922"/>
                  </a:cubicBezTo>
                  <a:cubicBezTo>
                    <a:pt x="1033130" y="793913"/>
                    <a:pt x="791226" y="873741"/>
                    <a:pt x="653340" y="776979"/>
                  </a:cubicBezTo>
                  <a:close/>
                </a:path>
              </a:pathLst>
            </a:custGeom>
            <a:solidFill>
              <a:srgbClr val="007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5" name="Freeform: Shape 40">
              <a:extLst>
                <a:ext uri="{FF2B5EF4-FFF2-40B4-BE49-F238E27FC236}">
                  <a16:creationId xmlns="" xmlns:a16="http://schemas.microsoft.com/office/drawing/2014/main" xmlns:lc="http://schemas.openxmlformats.org/drawingml/2006/lockedCanvas" id="{50369A5B-E709-4DA0-937C-2688E78B2A51}"/>
                </a:ext>
              </a:extLst>
            </p:cNvPr>
            <p:cNvSpPr/>
            <p:nvPr/>
          </p:nvSpPr>
          <p:spPr>
            <a:xfrm>
              <a:off x="7853221" y="1911253"/>
              <a:ext cx="122779" cy="640861"/>
            </a:xfrm>
            <a:custGeom>
              <a:avLst/>
              <a:gdLst>
                <a:gd name="connsiteX0" fmla="*/ 122779 w 122779"/>
                <a:gd name="connsiteY0" fmla="*/ 0 h 605692"/>
                <a:gd name="connsiteX1" fmla="*/ 32902 w 122779"/>
                <a:gd name="connsiteY1" fmla="*/ 128954 h 605692"/>
                <a:gd name="connsiteX2" fmla="*/ 1640 w 122779"/>
                <a:gd name="connsiteY2" fmla="*/ 296984 h 605692"/>
                <a:gd name="connsiteX3" fmla="*/ 9456 w 122779"/>
                <a:gd name="connsiteY3" fmla="*/ 433754 h 605692"/>
                <a:gd name="connsiteX4" fmla="*/ 52440 w 122779"/>
                <a:gd name="connsiteY4" fmla="*/ 605692 h 605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9" h="605692">
                  <a:moveTo>
                    <a:pt x="122779" y="0"/>
                  </a:moveTo>
                  <a:cubicBezTo>
                    <a:pt x="87935" y="39728"/>
                    <a:pt x="53092" y="79457"/>
                    <a:pt x="32902" y="128954"/>
                  </a:cubicBezTo>
                  <a:cubicBezTo>
                    <a:pt x="12712" y="178451"/>
                    <a:pt x="5548" y="246184"/>
                    <a:pt x="1640" y="296984"/>
                  </a:cubicBezTo>
                  <a:cubicBezTo>
                    <a:pt x="-2268" y="347784"/>
                    <a:pt x="989" y="382303"/>
                    <a:pt x="9456" y="433754"/>
                  </a:cubicBezTo>
                  <a:cubicBezTo>
                    <a:pt x="17923" y="485205"/>
                    <a:pt x="35181" y="545448"/>
                    <a:pt x="52440" y="605692"/>
                  </a:cubicBez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6" name="Freeform: Shape 32">
              <a:extLst>
                <a:ext uri="{FF2B5EF4-FFF2-40B4-BE49-F238E27FC236}">
                  <a16:creationId xmlns="" xmlns:a16="http://schemas.microsoft.com/office/drawing/2014/main" xmlns:lc="http://schemas.openxmlformats.org/drawingml/2006/lockedCanvas" id="{B9F1B188-D8DC-416E-BD29-DE48D1E2B4EE}"/>
                </a:ext>
              </a:extLst>
            </p:cNvPr>
            <p:cNvSpPr/>
            <p:nvPr/>
          </p:nvSpPr>
          <p:spPr>
            <a:xfrm>
              <a:off x="3864129" y="1875972"/>
              <a:ext cx="122779" cy="640861"/>
            </a:xfrm>
            <a:custGeom>
              <a:avLst/>
              <a:gdLst>
                <a:gd name="connsiteX0" fmla="*/ 122779 w 122779"/>
                <a:gd name="connsiteY0" fmla="*/ 0 h 605692"/>
                <a:gd name="connsiteX1" fmla="*/ 32902 w 122779"/>
                <a:gd name="connsiteY1" fmla="*/ 128954 h 605692"/>
                <a:gd name="connsiteX2" fmla="*/ 1640 w 122779"/>
                <a:gd name="connsiteY2" fmla="*/ 296984 h 605692"/>
                <a:gd name="connsiteX3" fmla="*/ 9456 w 122779"/>
                <a:gd name="connsiteY3" fmla="*/ 433754 h 605692"/>
                <a:gd name="connsiteX4" fmla="*/ 52440 w 122779"/>
                <a:gd name="connsiteY4" fmla="*/ 605692 h 605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9" h="605692">
                  <a:moveTo>
                    <a:pt x="122779" y="0"/>
                  </a:moveTo>
                  <a:cubicBezTo>
                    <a:pt x="87935" y="39728"/>
                    <a:pt x="53092" y="79457"/>
                    <a:pt x="32902" y="128954"/>
                  </a:cubicBezTo>
                  <a:cubicBezTo>
                    <a:pt x="12712" y="178451"/>
                    <a:pt x="5548" y="246184"/>
                    <a:pt x="1640" y="296984"/>
                  </a:cubicBezTo>
                  <a:cubicBezTo>
                    <a:pt x="-2268" y="347784"/>
                    <a:pt x="989" y="382303"/>
                    <a:pt x="9456" y="433754"/>
                  </a:cubicBezTo>
                  <a:cubicBezTo>
                    <a:pt x="17923" y="485205"/>
                    <a:pt x="35181" y="545448"/>
                    <a:pt x="52440" y="605692"/>
                  </a:cubicBez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7" name="Oval 146">
              <a:extLst>
                <a:ext uri="{FF2B5EF4-FFF2-40B4-BE49-F238E27FC236}">
                  <a16:creationId xmlns="" xmlns:a16="http://schemas.microsoft.com/office/drawing/2014/main" xmlns:lc="http://schemas.openxmlformats.org/drawingml/2006/lockedCanvas" id="{BFBA319D-59D0-4256-BECE-51E1DA6B5268}"/>
                </a:ext>
              </a:extLst>
            </p:cNvPr>
            <p:cNvSpPr/>
            <p:nvPr/>
          </p:nvSpPr>
          <p:spPr>
            <a:xfrm>
              <a:off x="752713" y="5766916"/>
              <a:ext cx="3106057" cy="667658"/>
            </a:xfrm>
            <a:prstGeom prst="ellipse">
              <a:avLst/>
            </a:prstGeom>
            <a:gradFill flip="none" rotWithShape="1">
              <a:gsLst>
                <a:gs pos="10000">
                  <a:schemeClr val="tx1"/>
                </a:gs>
                <a:gs pos="100000">
                  <a:srgbClr val="FEFEF6">
                    <a:alpha val="0"/>
                  </a:srgbClr>
                </a:gs>
              </a:gsLst>
              <a:path path="circle">
                <a:fillToRect l="50000" t="50000" r="50000" b="50000"/>
              </a:path>
              <a:tileRect/>
            </a:gra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8" name="Group 147">
              <a:extLst>
                <a:ext uri="{FF2B5EF4-FFF2-40B4-BE49-F238E27FC236}">
                  <a16:creationId xmlns="" xmlns:a16="http://schemas.microsoft.com/office/drawing/2014/main" xmlns:lc="http://schemas.openxmlformats.org/drawingml/2006/lockedCanvas" id="{5BE7FEFE-73BE-484C-9D49-937F94EF5614}"/>
                </a:ext>
              </a:extLst>
            </p:cNvPr>
            <p:cNvGrpSpPr/>
            <p:nvPr/>
          </p:nvGrpSpPr>
          <p:grpSpPr>
            <a:xfrm>
              <a:off x="1953287" y="396630"/>
              <a:ext cx="769257" cy="5704115"/>
              <a:chOff x="3048001" y="798285"/>
              <a:chExt cx="769257" cy="5704115"/>
            </a:xfrm>
          </p:grpSpPr>
          <p:sp>
            <p:nvSpPr>
              <p:cNvPr id="196" name="Freeform: Shape 9">
                <a:extLst>
                  <a:ext uri="{FF2B5EF4-FFF2-40B4-BE49-F238E27FC236}">
                    <a16:creationId xmlns="" xmlns:a16="http://schemas.microsoft.com/office/drawing/2014/main" xmlns:lc="http://schemas.openxmlformats.org/drawingml/2006/lockedCanvas" id="{291BDE17-CF99-4B31-AEC6-32348F17B9AF}"/>
                  </a:ext>
                </a:extLst>
              </p:cNvPr>
              <p:cNvSpPr/>
              <p:nvPr/>
            </p:nvSpPr>
            <p:spPr>
              <a:xfrm>
                <a:off x="3352801" y="798285"/>
                <a:ext cx="464457" cy="5704115"/>
              </a:xfrm>
              <a:custGeom>
                <a:avLst/>
                <a:gdLst>
                  <a:gd name="connsiteX0" fmla="*/ 188685 w 464457"/>
                  <a:gd name="connsiteY0" fmla="*/ 0 h 5704115"/>
                  <a:gd name="connsiteX1" fmla="*/ 362857 w 464457"/>
                  <a:gd name="connsiteY1" fmla="*/ 275772 h 5704115"/>
                  <a:gd name="connsiteX2" fmla="*/ 333828 w 464457"/>
                  <a:gd name="connsiteY2" fmla="*/ 580572 h 5704115"/>
                  <a:gd name="connsiteX3" fmla="*/ 406400 w 464457"/>
                  <a:gd name="connsiteY3" fmla="*/ 1582058 h 5704115"/>
                  <a:gd name="connsiteX4" fmla="*/ 449943 w 464457"/>
                  <a:gd name="connsiteY4" fmla="*/ 3410858 h 5704115"/>
                  <a:gd name="connsiteX5" fmla="*/ 464457 w 464457"/>
                  <a:gd name="connsiteY5" fmla="*/ 4673600 h 5704115"/>
                  <a:gd name="connsiteX6" fmla="*/ 435428 w 464457"/>
                  <a:gd name="connsiteY6" fmla="*/ 5646058 h 5704115"/>
                  <a:gd name="connsiteX7" fmla="*/ 203200 w 464457"/>
                  <a:gd name="connsiteY7" fmla="*/ 5704115 h 5704115"/>
                  <a:gd name="connsiteX8" fmla="*/ 14514 w 464457"/>
                  <a:gd name="connsiteY8" fmla="*/ 5631543 h 5704115"/>
                  <a:gd name="connsiteX9" fmla="*/ 0 w 464457"/>
                  <a:gd name="connsiteY9" fmla="*/ 3817258 h 5704115"/>
                  <a:gd name="connsiteX10" fmla="*/ 72571 w 464457"/>
                  <a:gd name="connsiteY10" fmla="*/ 2235200 h 5704115"/>
                  <a:gd name="connsiteX11" fmla="*/ 14514 w 464457"/>
                  <a:gd name="connsiteY11" fmla="*/ 1132115 h 5704115"/>
                  <a:gd name="connsiteX12" fmla="*/ 101600 w 464457"/>
                  <a:gd name="connsiteY12" fmla="*/ 508000 h 5704115"/>
                  <a:gd name="connsiteX13" fmla="*/ 188685 w 464457"/>
                  <a:gd name="connsiteY13" fmla="*/ 0 h 570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4457" h="5704115">
                    <a:moveTo>
                      <a:pt x="188685" y="0"/>
                    </a:moveTo>
                    <a:lnTo>
                      <a:pt x="362857" y="275772"/>
                    </a:lnTo>
                    <a:lnTo>
                      <a:pt x="333828" y="580572"/>
                    </a:lnTo>
                    <a:lnTo>
                      <a:pt x="406400" y="1582058"/>
                    </a:lnTo>
                    <a:lnTo>
                      <a:pt x="449943" y="3410858"/>
                    </a:lnTo>
                    <a:lnTo>
                      <a:pt x="464457" y="4673600"/>
                    </a:lnTo>
                    <a:lnTo>
                      <a:pt x="435428" y="5646058"/>
                    </a:lnTo>
                    <a:lnTo>
                      <a:pt x="203200" y="5704115"/>
                    </a:lnTo>
                    <a:lnTo>
                      <a:pt x="14514" y="5631543"/>
                    </a:lnTo>
                    <a:lnTo>
                      <a:pt x="0" y="3817258"/>
                    </a:lnTo>
                    <a:lnTo>
                      <a:pt x="72571" y="2235200"/>
                    </a:lnTo>
                    <a:lnTo>
                      <a:pt x="14514" y="1132115"/>
                    </a:lnTo>
                    <a:lnTo>
                      <a:pt x="101600" y="508000"/>
                    </a:lnTo>
                    <a:lnTo>
                      <a:pt x="188685" y="0"/>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7" name="Freeform: Shape 7">
                <a:extLst>
                  <a:ext uri="{FF2B5EF4-FFF2-40B4-BE49-F238E27FC236}">
                    <a16:creationId xmlns="" xmlns:a16="http://schemas.microsoft.com/office/drawing/2014/main" xmlns:lc="http://schemas.openxmlformats.org/drawingml/2006/lockedCanvas" id="{541F16FC-DCD2-4062-8665-0C08E0C6234D}"/>
                  </a:ext>
                </a:extLst>
              </p:cNvPr>
              <p:cNvSpPr/>
              <p:nvPr/>
            </p:nvSpPr>
            <p:spPr>
              <a:xfrm>
                <a:off x="3048001" y="801914"/>
                <a:ext cx="508000" cy="5689600"/>
              </a:xfrm>
              <a:custGeom>
                <a:avLst/>
                <a:gdLst>
                  <a:gd name="connsiteX0" fmla="*/ 58057 w 508000"/>
                  <a:gd name="connsiteY0" fmla="*/ 5544457 h 5689600"/>
                  <a:gd name="connsiteX1" fmla="*/ 58057 w 508000"/>
                  <a:gd name="connsiteY1" fmla="*/ 4702629 h 5689600"/>
                  <a:gd name="connsiteX2" fmla="*/ 43543 w 508000"/>
                  <a:gd name="connsiteY2" fmla="*/ 4122057 h 5689600"/>
                  <a:gd name="connsiteX3" fmla="*/ 58057 w 508000"/>
                  <a:gd name="connsiteY3" fmla="*/ 3367314 h 5689600"/>
                  <a:gd name="connsiteX4" fmla="*/ 14514 w 508000"/>
                  <a:gd name="connsiteY4" fmla="*/ 2685143 h 5689600"/>
                  <a:gd name="connsiteX5" fmla="*/ 43543 w 508000"/>
                  <a:gd name="connsiteY5" fmla="*/ 2264229 h 5689600"/>
                  <a:gd name="connsiteX6" fmla="*/ 14514 w 508000"/>
                  <a:gd name="connsiteY6" fmla="*/ 1669143 h 5689600"/>
                  <a:gd name="connsiteX7" fmla="*/ 14514 w 508000"/>
                  <a:gd name="connsiteY7" fmla="*/ 1291771 h 5689600"/>
                  <a:gd name="connsiteX8" fmla="*/ 14514 w 508000"/>
                  <a:gd name="connsiteY8" fmla="*/ 885371 h 5689600"/>
                  <a:gd name="connsiteX9" fmla="*/ 14514 w 508000"/>
                  <a:gd name="connsiteY9" fmla="*/ 406400 h 5689600"/>
                  <a:gd name="connsiteX10" fmla="*/ 0 w 508000"/>
                  <a:gd name="connsiteY10" fmla="*/ 72571 h 5689600"/>
                  <a:gd name="connsiteX11" fmla="*/ 0 w 508000"/>
                  <a:gd name="connsiteY11" fmla="*/ 0 h 5689600"/>
                  <a:gd name="connsiteX12" fmla="*/ 145143 w 508000"/>
                  <a:gd name="connsiteY12" fmla="*/ 29029 h 5689600"/>
                  <a:gd name="connsiteX13" fmla="*/ 217714 w 508000"/>
                  <a:gd name="connsiteY13" fmla="*/ 0 h 5689600"/>
                  <a:gd name="connsiteX14" fmla="*/ 290286 w 508000"/>
                  <a:gd name="connsiteY14" fmla="*/ 14514 h 5689600"/>
                  <a:gd name="connsiteX15" fmla="*/ 362857 w 508000"/>
                  <a:gd name="connsiteY15" fmla="*/ 14514 h 5689600"/>
                  <a:gd name="connsiteX16" fmla="*/ 478971 w 508000"/>
                  <a:gd name="connsiteY16" fmla="*/ 14514 h 5689600"/>
                  <a:gd name="connsiteX17" fmla="*/ 508000 w 508000"/>
                  <a:gd name="connsiteY17" fmla="*/ 14514 h 5689600"/>
                  <a:gd name="connsiteX18" fmla="*/ 508000 w 508000"/>
                  <a:gd name="connsiteY18" fmla="*/ 2002971 h 5689600"/>
                  <a:gd name="connsiteX19" fmla="*/ 493486 w 508000"/>
                  <a:gd name="connsiteY19" fmla="*/ 3018971 h 5689600"/>
                  <a:gd name="connsiteX20" fmla="*/ 478971 w 508000"/>
                  <a:gd name="connsiteY20" fmla="*/ 4034971 h 5689600"/>
                  <a:gd name="connsiteX21" fmla="*/ 508000 w 508000"/>
                  <a:gd name="connsiteY21" fmla="*/ 4818743 h 5689600"/>
                  <a:gd name="connsiteX22" fmla="*/ 449943 w 508000"/>
                  <a:gd name="connsiteY22" fmla="*/ 5457371 h 5689600"/>
                  <a:gd name="connsiteX23" fmla="*/ 508000 w 508000"/>
                  <a:gd name="connsiteY23" fmla="*/ 5689600 h 5689600"/>
                  <a:gd name="connsiteX24" fmla="*/ 217714 w 508000"/>
                  <a:gd name="connsiteY24" fmla="*/ 5675086 h 5689600"/>
                  <a:gd name="connsiteX25" fmla="*/ 14514 w 508000"/>
                  <a:gd name="connsiteY25" fmla="*/ 5689600 h 5689600"/>
                  <a:gd name="connsiteX26" fmla="*/ 58057 w 508000"/>
                  <a:gd name="connsiteY26" fmla="*/ 5544457 h 568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08000" h="5689600">
                    <a:moveTo>
                      <a:pt x="58057" y="5544457"/>
                    </a:moveTo>
                    <a:lnTo>
                      <a:pt x="58057" y="4702629"/>
                    </a:lnTo>
                    <a:lnTo>
                      <a:pt x="43543" y="4122057"/>
                    </a:lnTo>
                    <a:lnTo>
                      <a:pt x="58057" y="3367314"/>
                    </a:lnTo>
                    <a:lnTo>
                      <a:pt x="14514" y="2685143"/>
                    </a:lnTo>
                    <a:lnTo>
                      <a:pt x="43543" y="2264229"/>
                    </a:lnTo>
                    <a:lnTo>
                      <a:pt x="14514" y="1669143"/>
                    </a:lnTo>
                    <a:lnTo>
                      <a:pt x="14514" y="1291771"/>
                    </a:lnTo>
                    <a:lnTo>
                      <a:pt x="14514" y="885371"/>
                    </a:lnTo>
                    <a:lnTo>
                      <a:pt x="14514" y="406400"/>
                    </a:lnTo>
                    <a:lnTo>
                      <a:pt x="0" y="72571"/>
                    </a:lnTo>
                    <a:lnTo>
                      <a:pt x="0" y="0"/>
                    </a:lnTo>
                    <a:lnTo>
                      <a:pt x="145143" y="29029"/>
                    </a:lnTo>
                    <a:lnTo>
                      <a:pt x="217714" y="0"/>
                    </a:lnTo>
                    <a:lnTo>
                      <a:pt x="290286" y="14514"/>
                    </a:lnTo>
                    <a:lnTo>
                      <a:pt x="362857" y="14514"/>
                    </a:lnTo>
                    <a:lnTo>
                      <a:pt x="478971" y="14514"/>
                    </a:lnTo>
                    <a:lnTo>
                      <a:pt x="508000" y="14514"/>
                    </a:lnTo>
                    <a:lnTo>
                      <a:pt x="508000" y="2002971"/>
                    </a:lnTo>
                    <a:lnTo>
                      <a:pt x="493486" y="3018971"/>
                    </a:lnTo>
                    <a:lnTo>
                      <a:pt x="478971" y="4034971"/>
                    </a:lnTo>
                    <a:lnTo>
                      <a:pt x="508000" y="4818743"/>
                    </a:lnTo>
                    <a:lnTo>
                      <a:pt x="449943" y="5457371"/>
                    </a:lnTo>
                    <a:lnTo>
                      <a:pt x="508000" y="5689600"/>
                    </a:lnTo>
                    <a:lnTo>
                      <a:pt x="217714" y="5675086"/>
                    </a:lnTo>
                    <a:lnTo>
                      <a:pt x="14514" y="5689600"/>
                    </a:lnTo>
                    <a:lnTo>
                      <a:pt x="58057" y="5544457"/>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49" name="Right Triangle 148">
              <a:extLst>
                <a:ext uri="{FF2B5EF4-FFF2-40B4-BE49-F238E27FC236}">
                  <a16:creationId xmlns="" xmlns:a16="http://schemas.microsoft.com/office/drawing/2014/main" xmlns:lc="http://schemas.openxmlformats.org/drawingml/2006/lockedCanvas" id="{73BF00BF-766D-4818-AB0E-8EAA2FDA5BE6}"/>
                </a:ext>
              </a:extLst>
            </p:cNvPr>
            <p:cNvSpPr/>
            <p:nvPr/>
          </p:nvSpPr>
          <p:spPr>
            <a:xfrm flipH="1" flipV="1">
              <a:off x="1572530" y="1331019"/>
              <a:ext cx="1030514" cy="532839"/>
            </a:xfrm>
            <a:prstGeom prst="rtTriangle">
              <a:avLst/>
            </a:prstGeom>
            <a:solidFill>
              <a:schemeClr val="tx1">
                <a:alpha val="82000"/>
              </a:schemeClr>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50" name="Group 149">
              <a:extLst>
                <a:ext uri="{FF2B5EF4-FFF2-40B4-BE49-F238E27FC236}">
                  <a16:creationId xmlns="" xmlns:a16="http://schemas.microsoft.com/office/drawing/2014/main" xmlns:lc="http://schemas.openxmlformats.org/drawingml/2006/lockedCanvas" id="{9F794BB3-48E6-452D-8D02-7BCF2C6C62D0}"/>
                </a:ext>
              </a:extLst>
            </p:cNvPr>
            <p:cNvGrpSpPr/>
            <p:nvPr/>
          </p:nvGrpSpPr>
          <p:grpSpPr>
            <a:xfrm>
              <a:off x="9443164" y="412541"/>
              <a:ext cx="769257" cy="5704115"/>
              <a:chOff x="3048001" y="798285"/>
              <a:chExt cx="769257" cy="5704115"/>
            </a:xfrm>
          </p:grpSpPr>
          <p:sp>
            <p:nvSpPr>
              <p:cNvPr id="194" name="Freeform: Shape 6">
                <a:extLst>
                  <a:ext uri="{FF2B5EF4-FFF2-40B4-BE49-F238E27FC236}">
                    <a16:creationId xmlns="" xmlns:a16="http://schemas.microsoft.com/office/drawing/2014/main" xmlns:lc="http://schemas.openxmlformats.org/drawingml/2006/lockedCanvas" id="{114BC6FE-7588-4525-98B4-1111DD4209D8}"/>
                  </a:ext>
                </a:extLst>
              </p:cNvPr>
              <p:cNvSpPr/>
              <p:nvPr/>
            </p:nvSpPr>
            <p:spPr>
              <a:xfrm>
                <a:off x="3352801" y="798285"/>
                <a:ext cx="464457" cy="5704115"/>
              </a:xfrm>
              <a:custGeom>
                <a:avLst/>
                <a:gdLst>
                  <a:gd name="connsiteX0" fmla="*/ 188685 w 464457"/>
                  <a:gd name="connsiteY0" fmla="*/ 0 h 5704115"/>
                  <a:gd name="connsiteX1" fmla="*/ 362857 w 464457"/>
                  <a:gd name="connsiteY1" fmla="*/ 275772 h 5704115"/>
                  <a:gd name="connsiteX2" fmla="*/ 333828 w 464457"/>
                  <a:gd name="connsiteY2" fmla="*/ 580572 h 5704115"/>
                  <a:gd name="connsiteX3" fmla="*/ 406400 w 464457"/>
                  <a:gd name="connsiteY3" fmla="*/ 1582058 h 5704115"/>
                  <a:gd name="connsiteX4" fmla="*/ 449943 w 464457"/>
                  <a:gd name="connsiteY4" fmla="*/ 3410858 h 5704115"/>
                  <a:gd name="connsiteX5" fmla="*/ 464457 w 464457"/>
                  <a:gd name="connsiteY5" fmla="*/ 4673600 h 5704115"/>
                  <a:gd name="connsiteX6" fmla="*/ 435428 w 464457"/>
                  <a:gd name="connsiteY6" fmla="*/ 5646058 h 5704115"/>
                  <a:gd name="connsiteX7" fmla="*/ 203200 w 464457"/>
                  <a:gd name="connsiteY7" fmla="*/ 5704115 h 5704115"/>
                  <a:gd name="connsiteX8" fmla="*/ 14514 w 464457"/>
                  <a:gd name="connsiteY8" fmla="*/ 5631543 h 5704115"/>
                  <a:gd name="connsiteX9" fmla="*/ 0 w 464457"/>
                  <a:gd name="connsiteY9" fmla="*/ 3817258 h 5704115"/>
                  <a:gd name="connsiteX10" fmla="*/ 72571 w 464457"/>
                  <a:gd name="connsiteY10" fmla="*/ 2235200 h 5704115"/>
                  <a:gd name="connsiteX11" fmla="*/ 14514 w 464457"/>
                  <a:gd name="connsiteY11" fmla="*/ 1132115 h 5704115"/>
                  <a:gd name="connsiteX12" fmla="*/ 101600 w 464457"/>
                  <a:gd name="connsiteY12" fmla="*/ 508000 h 5704115"/>
                  <a:gd name="connsiteX13" fmla="*/ 188685 w 464457"/>
                  <a:gd name="connsiteY13" fmla="*/ 0 h 5704115"/>
                  <a:gd name="connsiteX0" fmla="*/ 188685 w 464457"/>
                  <a:gd name="connsiteY0" fmla="*/ 0 h 5704115"/>
                  <a:gd name="connsiteX1" fmla="*/ 362857 w 464457"/>
                  <a:gd name="connsiteY1" fmla="*/ 275772 h 5704115"/>
                  <a:gd name="connsiteX2" fmla="*/ 406400 w 464457"/>
                  <a:gd name="connsiteY2" fmla="*/ 609601 h 5704115"/>
                  <a:gd name="connsiteX3" fmla="*/ 406400 w 464457"/>
                  <a:gd name="connsiteY3" fmla="*/ 1582058 h 5704115"/>
                  <a:gd name="connsiteX4" fmla="*/ 449943 w 464457"/>
                  <a:gd name="connsiteY4" fmla="*/ 3410858 h 5704115"/>
                  <a:gd name="connsiteX5" fmla="*/ 464457 w 464457"/>
                  <a:gd name="connsiteY5" fmla="*/ 4673600 h 5704115"/>
                  <a:gd name="connsiteX6" fmla="*/ 435428 w 464457"/>
                  <a:gd name="connsiteY6" fmla="*/ 5646058 h 5704115"/>
                  <a:gd name="connsiteX7" fmla="*/ 203200 w 464457"/>
                  <a:gd name="connsiteY7" fmla="*/ 5704115 h 5704115"/>
                  <a:gd name="connsiteX8" fmla="*/ 14514 w 464457"/>
                  <a:gd name="connsiteY8" fmla="*/ 5631543 h 5704115"/>
                  <a:gd name="connsiteX9" fmla="*/ 0 w 464457"/>
                  <a:gd name="connsiteY9" fmla="*/ 3817258 h 5704115"/>
                  <a:gd name="connsiteX10" fmla="*/ 72571 w 464457"/>
                  <a:gd name="connsiteY10" fmla="*/ 2235200 h 5704115"/>
                  <a:gd name="connsiteX11" fmla="*/ 14514 w 464457"/>
                  <a:gd name="connsiteY11" fmla="*/ 1132115 h 5704115"/>
                  <a:gd name="connsiteX12" fmla="*/ 101600 w 464457"/>
                  <a:gd name="connsiteY12" fmla="*/ 508000 h 5704115"/>
                  <a:gd name="connsiteX13" fmla="*/ 188685 w 464457"/>
                  <a:gd name="connsiteY13" fmla="*/ 0 h 570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4457" h="5704115">
                    <a:moveTo>
                      <a:pt x="188685" y="0"/>
                    </a:moveTo>
                    <a:lnTo>
                      <a:pt x="362857" y="275772"/>
                    </a:lnTo>
                    <a:lnTo>
                      <a:pt x="406400" y="609601"/>
                    </a:lnTo>
                    <a:lnTo>
                      <a:pt x="406400" y="1582058"/>
                    </a:lnTo>
                    <a:lnTo>
                      <a:pt x="449943" y="3410858"/>
                    </a:lnTo>
                    <a:lnTo>
                      <a:pt x="464457" y="4673600"/>
                    </a:lnTo>
                    <a:lnTo>
                      <a:pt x="435428" y="5646058"/>
                    </a:lnTo>
                    <a:lnTo>
                      <a:pt x="203200" y="5704115"/>
                    </a:lnTo>
                    <a:lnTo>
                      <a:pt x="14514" y="5631543"/>
                    </a:lnTo>
                    <a:lnTo>
                      <a:pt x="0" y="3817258"/>
                    </a:lnTo>
                    <a:lnTo>
                      <a:pt x="72571" y="2235200"/>
                    </a:lnTo>
                    <a:lnTo>
                      <a:pt x="14514" y="1132115"/>
                    </a:lnTo>
                    <a:lnTo>
                      <a:pt x="101600" y="508000"/>
                    </a:lnTo>
                    <a:lnTo>
                      <a:pt x="188685" y="0"/>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5" name="Freeform: Shape 8">
                <a:extLst>
                  <a:ext uri="{FF2B5EF4-FFF2-40B4-BE49-F238E27FC236}">
                    <a16:creationId xmlns="" xmlns:a16="http://schemas.microsoft.com/office/drawing/2014/main" xmlns:lc="http://schemas.openxmlformats.org/drawingml/2006/lockedCanvas" id="{3A72E434-EB8D-47AD-BD7B-039D71ED97AE}"/>
                  </a:ext>
                </a:extLst>
              </p:cNvPr>
              <p:cNvSpPr/>
              <p:nvPr/>
            </p:nvSpPr>
            <p:spPr>
              <a:xfrm>
                <a:off x="3048001" y="801914"/>
                <a:ext cx="508000" cy="5689600"/>
              </a:xfrm>
              <a:custGeom>
                <a:avLst/>
                <a:gdLst>
                  <a:gd name="connsiteX0" fmla="*/ 58057 w 508000"/>
                  <a:gd name="connsiteY0" fmla="*/ 5544457 h 5689600"/>
                  <a:gd name="connsiteX1" fmla="*/ 58057 w 508000"/>
                  <a:gd name="connsiteY1" fmla="*/ 4702629 h 5689600"/>
                  <a:gd name="connsiteX2" fmla="*/ 43543 w 508000"/>
                  <a:gd name="connsiteY2" fmla="*/ 4122057 h 5689600"/>
                  <a:gd name="connsiteX3" fmla="*/ 58057 w 508000"/>
                  <a:gd name="connsiteY3" fmla="*/ 3367314 h 5689600"/>
                  <a:gd name="connsiteX4" fmla="*/ 14514 w 508000"/>
                  <a:gd name="connsiteY4" fmla="*/ 2685143 h 5689600"/>
                  <a:gd name="connsiteX5" fmla="*/ 43543 w 508000"/>
                  <a:gd name="connsiteY5" fmla="*/ 2264229 h 5689600"/>
                  <a:gd name="connsiteX6" fmla="*/ 14514 w 508000"/>
                  <a:gd name="connsiteY6" fmla="*/ 1669143 h 5689600"/>
                  <a:gd name="connsiteX7" fmla="*/ 14514 w 508000"/>
                  <a:gd name="connsiteY7" fmla="*/ 1291771 h 5689600"/>
                  <a:gd name="connsiteX8" fmla="*/ 14514 w 508000"/>
                  <a:gd name="connsiteY8" fmla="*/ 885371 h 5689600"/>
                  <a:gd name="connsiteX9" fmla="*/ 14514 w 508000"/>
                  <a:gd name="connsiteY9" fmla="*/ 406400 h 5689600"/>
                  <a:gd name="connsiteX10" fmla="*/ 0 w 508000"/>
                  <a:gd name="connsiteY10" fmla="*/ 72571 h 5689600"/>
                  <a:gd name="connsiteX11" fmla="*/ 0 w 508000"/>
                  <a:gd name="connsiteY11" fmla="*/ 0 h 5689600"/>
                  <a:gd name="connsiteX12" fmla="*/ 145143 w 508000"/>
                  <a:gd name="connsiteY12" fmla="*/ 29029 h 5689600"/>
                  <a:gd name="connsiteX13" fmla="*/ 217714 w 508000"/>
                  <a:gd name="connsiteY13" fmla="*/ 0 h 5689600"/>
                  <a:gd name="connsiteX14" fmla="*/ 290286 w 508000"/>
                  <a:gd name="connsiteY14" fmla="*/ 14514 h 5689600"/>
                  <a:gd name="connsiteX15" fmla="*/ 362857 w 508000"/>
                  <a:gd name="connsiteY15" fmla="*/ 14514 h 5689600"/>
                  <a:gd name="connsiteX16" fmla="*/ 478971 w 508000"/>
                  <a:gd name="connsiteY16" fmla="*/ 14514 h 5689600"/>
                  <a:gd name="connsiteX17" fmla="*/ 508000 w 508000"/>
                  <a:gd name="connsiteY17" fmla="*/ 14514 h 5689600"/>
                  <a:gd name="connsiteX18" fmla="*/ 508000 w 508000"/>
                  <a:gd name="connsiteY18" fmla="*/ 2002971 h 5689600"/>
                  <a:gd name="connsiteX19" fmla="*/ 493486 w 508000"/>
                  <a:gd name="connsiteY19" fmla="*/ 3018971 h 5689600"/>
                  <a:gd name="connsiteX20" fmla="*/ 478971 w 508000"/>
                  <a:gd name="connsiteY20" fmla="*/ 4034971 h 5689600"/>
                  <a:gd name="connsiteX21" fmla="*/ 508000 w 508000"/>
                  <a:gd name="connsiteY21" fmla="*/ 4818743 h 5689600"/>
                  <a:gd name="connsiteX22" fmla="*/ 449943 w 508000"/>
                  <a:gd name="connsiteY22" fmla="*/ 5457371 h 5689600"/>
                  <a:gd name="connsiteX23" fmla="*/ 508000 w 508000"/>
                  <a:gd name="connsiteY23" fmla="*/ 5689600 h 5689600"/>
                  <a:gd name="connsiteX24" fmla="*/ 217714 w 508000"/>
                  <a:gd name="connsiteY24" fmla="*/ 5675086 h 5689600"/>
                  <a:gd name="connsiteX25" fmla="*/ 14514 w 508000"/>
                  <a:gd name="connsiteY25" fmla="*/ 5689600 h 5689600"/>
                  <a:gd name="connsiteX26" fmla="*/ 58057 w 508000"/>
                  <a:gd name="connsiteY26" fmla="*/ 5544457 h 5689600"/>
                  <a:gd name="connsiteX0" fmla="*/ 58057 w 508000"/>
                  <a:gd name="connsiteY0" fmla="*/ 5544457 h 5689600"/>
                  <a:gd name="connsiteX1" fmla="*/ 58057 w 508000"/>
                  <a:gd name="connsiteY1" fmla="*/ 4702629 h 5689600"/>
                  <a:gd name="connsiteX2" fmla="*/ 43543 w 508000"/>
                  <a:gd name="connsiteY2" fmla="*/ 4122057 h 5689600"/>
                  <a:gd name="connsiteX3" fmla="*/ 58057 w 508000"/>
                  <a:gd name="connsiteY3" fmla="*/ 3367314 h 5689600"/>
                  <a:gd name="connsiteX4" fmla="*/ 14514 w 508000"/>
                  <a:gd name="connsiteY4" fmla="*/ 2685143 h 5689600"/>
                  <a:gd name="connsiteX5" fmla="*/ 43543 w 508000"/>
                  <a:gd name="connsiteY5" fmla="*/ 2264229 h 5689600"/>
                  <a:gd name="connsiteX6" fmla="*/ 14514 w 508000"/>
                  <a:gd name="connsiteY6" fmla="*/ 1669143 h 5689600"/>
                  <a:gd name="connsiteX7" fmla="*/ 14514 w 508000"/>
                  <a:gd name="connsiteY7" fmla="*/ 1291771 h 5689600"/>
                  <a:gd name="connsiteX8" fmla="*/ 14514 w 508000"/>
                  <a:gd name="connsiteY8" fmla="*/ 885371 h 5689600"/>
                  <a:gd name="connsiteX9" fmla="*/ 14514 w 508000"/>
                  <a:gd name="connsiteY9" fmla="*/ 406400 h 5689600"/>
                  <a:gd name="connsiteX10" fmla="*/ 0 w 508000"/>
                  <a:gd name="connsiteY10" fmla="*/ 72571 h 5689600"/>
                  <a:gd name="connsiteX11" fmla="*/ 0 w 508000"/>
                  <a:gd name="connsiteY11" fmla="*/ 0 h 5689600"/>
                  <a:gd name="connsiteX12" fmla="*/ 145143 w 508000"/>
                  <a:gd name="connsiteY12" fmla="*/ 29029 h 5689600"/>
                  <a:gd name="connsiteX13" fmla="*/ 217714 w 508000"/>
                  <a:gd name="connsiteY13" fmla="*/ 50058 h 5689600"/>
                  <a:gd name="connsiteX14" fmla="*/ 290286 w 508000"/>
                  <a:gd name="connsiteY14" fmla="*/ 14514 h 5689600"/>
                  <a:gd name="connsiteX15" fmla="*/ 362857 w 508000"/>
                  <a:gd name="connsiteY15" fmla="*/ 14514 h 5689600"/>
                  <a:gd name="connsiteX16" fmla="*/ 478971 w 508000"/>
                  <a:gd name="connsiteY16" fmla="*/ 14514 h 5689600"/>
                  <a:gd name="connsiteX17" fmla="*/ 508000 w 508000"/>
                  <a:gd name="connsiteY17" fmla="*/ 14514 h 5689600"/>
                  <a:gd name="connsiteX18" fmla="*/ 508000 w 508000"/>
                  <a:gd name="connsiteY18" fmla="*/ 2002971 h 5689600"/>
                  <a:gd name="connsiteX19" fmla="*/ 493486 w 508000"/>
                  <a:gd name="connsiteY19" fmla="*/ 3018971 h 5689600"/>
                  <a:gd name="connsiteX20" fmla="*/ 478971 w 508000"/>
                  <a:gd name="connsiteY20" fmla="*/ 4034971 h 5689600"/>
                  <a:gd name="connsiteX21" fmla="*/ 508000 w 508000"/>
                  <a:gd name="connsiteY21" fmla="*/ 4818743 h 5689600"/>
                  <a:gd name="connsiteX22" fmla="*/ 449943 w 508000"/>
                  <a:gd name="connsiteY22" fmla="*/ 5457371 h 5689600"/>
                  <a:gd name="connsiteX23" fmla="*/ 508000 w 508000"/>
                  <a:gd name="connsiteY23" fmla="*/ 5689600 h 5689600"/>
                  <a:gd name="connsiteX24" fmla="*/ 217714 w 508000"/>
                  <a:gd name="connsiteY24" fmla="*/ 5675086 h 5689600"/>
                  <a:gd name="connsiteX25" fmla="*/ 14514 w 508000"/>
                  <a:gd name="connsiteY25" fmla="*/ 5689600 h 5689600"/>
                  <a:gd name="connsiteX26" fmla="*/ 58057 w 508000"/>
                  <a:gd name="connsiteY26" fmla="*/ 5544457 h 5689600"/>
                  <a:gd name="connsiteX0" fmla="*/ 58057 w 508000"/>
                  <a:gd name="connsiteY0" fmla="*/ 5544457 h 5689600"/>
                  <a:gd name="connsiteX1" fmla="*/ 58057 w 508000"/>
                  <a:gd name="connsiteY1" fmla="*/ 4702629 h 5689600"/>
                  <a:gd name="connsiteX2" fmla="*/ 43543 w 508000"/>
                  <a:gd name="connsiteY2" fmla="*/ 4122057 h 5689600"/>
                  <a:gd name="connsiteX3" fmla="*/ 58057 w 508000"/>
                  <a:gd name="connsiteY3" fmla="*/ 3367314 h 5689600"/>
                  <a:gd name="connsiteX4" fmla="*/ 14514 w 508000"/>
                  <a:gd name="connsiteY4" fmla="*/ 2685143 h 5689600"/>
                  <a:gd name="connsiteX5" fmla="*/ 43543 w 508000"/>
                  <a:gd name="connsiteY5" fmla="*/ 2264229 h 5689600"/>
                  <a:gd name="connsiteX6" fmla="*/ 14514 w 508000"/>
                  <a:gd name="connsiteY6" fmla="*/ 1669143 h 5689600"/>
                  <a:gd name="connsiteX7" fmla="*/ 14514 w 508000"/>
                  <a:gd name="connsiteY7" fmla="*/ 1291771 h 5689600"/>
                  <a:gd name="connsiteX8" fmla="*/ 14514 w 508000"/>
                  <a:gd name="connsiteY8" fmla="*/ 885371 h 5689600"/>
                  <a:gd name="connsiteX9" fmla="*/ 14514 w 508000"/>
                  <a:gd name="connsiteY9" fmla="*/ 406400 h 5689600"/>
                  <a:gd name="connsiteX10" fmla="*/ 0 w 508000"/>
                  <a:gd name="connsiteY10" fmla="*/ 72571 h 5689600"/>
                  <a:gd name="connsiteX11" fmla="*/ 0 w 508000"/>
                  <a:gd name="connsiteY11" fmla="*/ 0 h 5689600"/>
                  <a:gd name="connsiteX12" fmla="*/ 115108 w 508000"/>
                  <a:gd name="connsiteY12" fmla="*/ 62402 h 5689600"/>
                  <a:gd name="connsiteX13" fmla="*/ 217714 w 508000"/>
                  <a:gd name="connsiteY13" fmla="*/ 50058 h 5689600"/>
                  <a:gd name="connsiteX14" fmla="*/ 290286 w 508000"/>
                  <a:gd name="connsiteY14" fmla="*/ 14514 h 5689600"/>
                  <a:gd name="connsiteX15" fmla="*/ 362857 w 508000"/>
                  <a:gd name="connsiteY15" fmla="*/ 14514 h 5689600"/>
                  <a:gd name="connsiteX16" fmla="*/ 478971 w 508000"/>
                  <a:gd name="connsiteY16" fmla="*/ 14514 h 5689600"/>
                  <a:gd name="connsiteX17" fmla="*/ 508000 w 508000"/>
                  <a:gd name="connsiteY17" fmla="*/ 14514 h 5689600"/>
                  <a:gd name="connsiteX18" fmla="*/ 508000 w 508000"/>
                  <a:gd name="connsiteY18" fmla="*/ 2002971 h 5689600"/>
                  <a:gd name="connsiteX19" fmla="*/ 493486 w 508000"/>
                  <a:gd name="connsiteY19" fmla="*/ 3018971 h 5689600"/>
                  <a:gd name="connsiteX20" fmla="*/ 478971 w 508000"/>
                  <a:gd name="connsiteY20" fmla="*/ 4034971 h 5689600"/>
                  <a:gd name="connsiteX21" fmla="*/ 508000 w 508000"/>
                  <a:gd name="connsiteY21" fmla="*/ 4818743 h 5689600"/>
                  <a:gd name="connsiteX22" fmla="*/ 449943 w 508000"/>
                  <a:gd name="connsiteY22" fmla="*/ 5457371 h 5689600"/>
                  <a:gd name="connsiteX23" fmla="*/ 508000 w 508000"/>
                  <a:gd name="connsiteY23" fmla="*/ 5689600 h 5689600"/>
                  <a:gd name="connsiteX24" fmla="*/ 217714 w 508000"/>
                  <a:gd name="connsiteY24" fmla="*/ 5675086 h 5689600"/>
                  <a:gd name="connsiteX25" fmla="*/ 14514 w 508000"/>
                  <a:gd name="connsiteY25" fmla="*/ 5689600 h 5689600"/>
                  <a:gd name="connsiteX26" fmla="*/ 58057 w 508000"/>
                  <a:gd name="connsiteY26" fmla="*/ 5544457 h 5689600"/>
                  <a:gd name="connsiteX0" fmla="*/ 58057 w 508000"/>
                  <a:gd name="connsiteY0" fmla="*/ 5544457 h 5689600"/>
                  <a:gd name="connsiteX1" fmla="*/ 58057 w 508000"/>
                  <a:gd name="connsiteY1" fmla="*/ 4702629 h 5689600"/>
                  <a:gd name="connsiteX2" fmla="*/ 43543 w 508000"/>
                  <a:gd name="connsiteY2" fmla="*/ 4122057 h 5689600"/>
                  <a:gd name="connsiteX3" fmla="*/ 58057 w 508000"/>
                  <a:gd name="connsiteY3" fmla="*/ 3367314 h 5689600"/>
                  <a:gd name="connsiteX4" fmla="*/ 14514 w 508000"/>
                  <a:gd name="connsiteY4" fmla="*/ 2685143 h 5689600"/>
                  <a:gd name="connsiteX5" fmla="*/ 43543 w 508000"/>
                  <a:gd name="connsiteY5" fmla="*/ 2264229 h 5689600"/>
                  <a:gd name="connsiteX6" fmla="*/ 14514 w 508000"/>
                  <a:gd name="connsiteY6" fmla="*/ 1669143 h 5689600"/>
                  <a:gd name="connsiteX7" fmla="*/ 14514 w 508000"/>
                  <a:gd name="connsiteY7" fmla="*/ 1291771 h 5689600"/>
                  <a:gd name="connsiteX8" fmla="*/ 14514 w 508000"/>
                  <a:gd name="connsiteY8" fmla="*/ 885371 h 5689600"/>
                  <a:gd name="connsiteX9" fmla="*/ 14514 w 508000"/>
                  <a:gd name="connsiteY9" fmla="*/ 406400 h 5689600"/>
                  <a:gd name="connsiteX10" fmla="*/ 0 w 508000"/>
                  <a:gd name="connsiteY10" fmla="*/ 72571 h 5689600"/>
                  <a:gd name="connsiteX11" fmla="*/ 0 w 508000"/>
                  <a:gd name="connsiteY11" fmla="*/ 0 h 5689600"/>
                  <a:gd name="connsiteX12" fmla="*/ 115108 w 508000"/>
                  <a:gd name="connsiteY12" fmla="*/ 62402 h 5689600"/>
                  <a:gd name="connsiteX13" fmla="*/ 217714 w 508000"/>
                  <a:gd name="connsiteY13" fmla="*/ 50058 h 5689600"/>
                  <a:gd name="connsiteX14" fmla="*/ 276937 w 508000"/>
                  <a:gd name="connsiteY14" fmla="*/ 4502 h 5689600"/>
                  <a:gd name="connsiteX15" fmla="*/ 362857 w 508000"/>
                  <a:gd name="connsiteY15" fmla="*/ 14514 h 5689600"/>
                  <a:gd name="connsiteX16" fmla="*/ 478971 w 508000"/>
                  <a:gd name="connsiteY16" fmla="*/ 14514 h 5689600"/>
                  <a:gd name="connsiteX17" fmla="*/ 508000 w 508000"/>
                  <a:gd name="connsiteY17" fmla="*/ 14514 h 5689600"/>
                  <a:gd name="connsiteX18" fmla="*/ 508000 w 508000"/>
                  <a:gd name="connsiteY18" fmla="*/ 2002971 h 5689600"/>
                  <a:gd name="connsiteX19" fmla="*/ 493486 w 508000"/>
                  <a:gd name="connsiteY19" fmla="*/ 3018971 h 5689600"/>
                  <a:gd name="connsiteX20" fmla="*/ 478971 w 508000"/>
                  <a:gd name="connsiteY20" fmla="*/ 4034971 h 5689600"/>
                  <a:gd name="connsiteX21" fmla="*/ 508000 w 508000"/>
                  <a:gd name="connsiteY21" fmla="*/ 4818743 h 5689600"/>
                  <a:gd name="connsiteX22" fmla="*/ 449943 w 508000"/>
                  <a:gd name="connsiteY22" fmla="*/ 5457371 h 5689600"/>
                  <a:gd name="connsiteX23" fmla="*/ 508000 w 508000"/>
                  <a:gd name="connsiteY23" fmla="*/ 5689600 h 5689600"/>
                  <a:gd name="connsiteX24" fmla="*/ 217714 w 508000"/>
                  <a:gd name="connsiteY24" fmla="*/ 5675086 h 5689600"/>
                  <a:gd name="connsiteX25" fmla="*/ 14514 w 508000"/>
                  <a:gd name="connsiteY25" fmla="*/ 5689600 h 5689600"/>
                  <a:gd name="connsiteX26" fmla="*/ 58057 w 508000"/>
                  <a:gd name="connsiteY26" fmla="*/ 5544457 h 5689600"/>
                  <a:gd name="connsiteX0" fmla="*/ 58057 w 508000"/>
                  <a:gd name="connsiteY0" fmla="*/ 5544457 h 5689600"/>
                  <a:gd name="connsiteX1" fmla="*/ 58057 w 508000"/>
                  <a:gd name="connsiteY1" fmla="*/ 4702629 h 5689600"/>
                  <a:gd name="connsiteX2" fmla="*/ 43543 w 508000"/>
                  <a:gd name="connsiteY2" fmla="*/ 4122057 h 5689600"/>
                  <a:gd name="connsiteX3" fmla="*/ 58057 w 508000"/>
                  <a:gd name="connsiteY3" fmla="*/ 3367314 h 5689600"/>
                  <a:gd name="connsiteX4" fmla="*/ 14514 w 508000"/>
                  <a:gd name="connsiteY4" fmla="*/ 2685143 h 5689600"/>
                  <a:gd name="connsiteX5" fmla="*/ 43543 w 508000"/>
                  <a:gd name="connsiteY5" fmla="*/ 2264229 h 5689600"/>
                  <a:gd name="connsiteX6" fmla="*/ 14514 w 508000"/>
                  <a:gd name="connsiteY6" fmla="*/ 1669143 h 5689600"/>
                  <a:gd name="connsiteX7" fmla="*/ 14514 w 508000"/>
                  <a:gd name="connsiteY7" fmla="*/ 1291771 h 5689600"/>
                  <a:gd name="connsiteX8" fmla="*/ 14514 w 508000"/>
                  <a:gd name="connsiteY8" fmla="*/ 885371 h 5689600"/>
                  <a:gd name="connsiteX9" fmla="*/ 14514 w 508000"/>
                  <a:gd name="connsiteY9" fmla="*/ 406400 h 5689600"/>
                  <a:gd name="connsiteX10" fmla="*/ 0 w 508000"/>
                  <a:gd name="connsiteY10" fmla="*/ 72571 h 5689600"/>
                  <a:gd name="connsiteX11" fmla="*/ 0 w 508000"/>
                  <a:gd name="connsiteY11" fmla="*/ 0 h 5689600"/>
                  <a:gd name="connsiteX12" fmla="*/ 115108 w 508000"/>
                  <a:gd name="connsiteY12" fmla="*/ 62402 h 5689600"/>
                  <a:gd name="connsiteX13" fmla="*/ 217714 w 508000"/>
                  <a:gd name="connsiteY13" fmla="*/ 50058 h 5689600"/>
                  <a:gd name="connsiteX14" fmla="*/ 276937 w 508000"/>
                  <a:gd name="connsiteY14" fmla="*/ 4502 h 5689600"/>
                  <a:gd name="connsiteX15" fmla="*/ 352845 w 508000"/>
                  <a:gd name="connsiteY15" fmla="*/ 41212 h 5689600"/>
                  <a:gd name="connsiteX16" fmla="*/ 478971 w 508000"/>
                  <a:gd name="connsiteY16" fmla="*/ 14514 h 5689600"/>
                  <a:gd name="connsiteX17" fmla="*/ 508000 w 508000"/>
                  <a:gd name="connsiteY17" fmla="*/ 14514 h 5689600"/>
                  <a:gd name="connsiteX18" fmla="*/ 508000 w 508000"/>
                  <a:gd name="connsiteY18" fmla="*/ 2002971 h 5689600"/>
                  <a:gd name="connsiteX19" fmla="*/ 493486 w 508000"/>
                  <a:gd name="connsiteY19" fmla="*/ 3018971 h 5689600"/>
                  <a:gd name="connsiteX20" fmla="*/ 478971 w 508000"/>
                  <a:gd name="connsiteY20" fmla="*/ 4034971 h 5689600"/>
                  <a:gd name="connsiteX21" fmla="*/ 508000 w 508000"/>
                  <a:gd name="connsiteY21" fmla="*/ 4818743 h 5689600"/>
                  <a:gd name="connsiteX22" fmla="*/ 449943 w 508000"/>
                  <a:gd name="connsiteY22" fmla="*/ 5457371 h 5689600"/>
                  <a:gd name="connsiteX23" fmla="*/ 508000 w 508000"/>
                  <a:gd name="connsiteY23" fmla="*/ 5689600 h 5689600"/>
                  <a:gd name="connsiteX24" fmla="*/ 217714 w 508000"/>
                  <a:gd name="connsiteY24" fmla="*/ 5675086 h 5689600"/>
                  <a:gd name="connsiteX25" fmla="*/ 14514 w 508000"/>
                  <a:gd name="connsiteY25" fmla="*/ 5689600 h 5689600"/>
                  <a:gd name="connsiteX26" fmla="*/ 58057 w 508000"/>
                  <a:gd name="connsiteY26" fmla="*/ 5544457 h 5689600"/>
                  <a:gd name="connsiteX0" fmla="*/ 58057 w 508000"/>
                  <a:gd name="connsiteY0" fmla="*/ 5544457 h 5689600"/>
                  <a:gd name="connsiteX1" fmla="*/ 58057 w 508000"/>
                  <a:gd name="connsiteY1" fmla="*/ 4702629 h 5689600"/>
                  <a:gd name="connsiteX2" fmla="*/ 43543 w 508000"/>
                  <a:gd name="connsiteY2" fmla="*/ 4122057 h 5689600"/>
                  <a:gd name="connsiteX3" fmla="*/ 58057 w 508000"/>
                  <a:gd name="connsiteY3" fmla="*/ 3367314 h 5689600"/>
                  <a:gd name="connsiteX4" fmla="*/ 14514 w 508000"/>
                  <a:gd name="connsiteY4" fmla="*/ 2685143 h 5689600"/>
                  <a:gd name="connsiteX5" fmla="*/ 43543 w 508000"/>
                  <a:gd name="connsiteY5" fmla="*/ 2264229 h 5689600"/>
                  <a:gd name="connsiteX6" fmla="*/ 14514 w 508000"/>
                  <a:gd name="connsiteY6" fmla="*/ 1669143 h 5689600"/>
                  <a:gd name="connsiteX7" fmla="*/ 14514 w 508000"/>
                  <a:gd name="connsiteY7" fmla="*/ 1291771 h 5689600"/>
                  <a:gd name="connsiteX8" fmla="*/ 14514 w 508000"/>
                  <a:gd name="connsiteY8" fmla="*/ 885371 h 5689600"/>
                  <a:gd name="connsiteX9" fmla="*/ 14514 w 508000"/>
                  <a:gd name="connsiteY9" fmla="*/ 406400 h 5689600"/>
                  <a:gd name="connsiteX10" fmla="*/ 0 w 508000"/>
                  <a:gd name="connsiteY10" fmla="*/ 72571 h 5689600"/>
                  <a:gd name="connsiteX11" fmla="*/ 0 w 508000"/>
                  <a:gd name="connsiteY11" fmla="*/ 0 h 5689600"/>
                  <a:gd name="connsiteX12" fmla="*/ 115108 w 508000"/>
                  <a:gd name="connsiteY12" fmla="*/ 62402 h 5689600"/>
                  <a:gd name="connsiteX13" fmla="*/ 217714 w 508000"/>
                  <a:gd name="connsiteY13" fmla="*/ 50058 h 5689600"/>
                  <a:gd name="connsiteX14" fmla="*/ 256914 w 508000"/>
                  <a:gd name="connsiteY14" fmla="*/ 37874 h 5689600"/>
                  <a:gd name="connsiteX15" fmla="*/ 352845 w 508000"/>
                  <a:gd name="connsiteY15" fmla="*/ 41212 h 5689600"/>
                  <a:gd name="connsiteX16" fmla="*/ 478971 w 508000"/>
                  <a:gd name="connsiteY16" fmla="*/ 14514 h 5689600"/>
                  <a:gd name="connsiteX17" fmla="*/ 508000 w 508000"/>
                  <a:gd name="connsiteY17" fmla="*/ 14514 h 5689600"/>
                  <a:gd name="connsiteX18" fmla="*/ 508000 w 508000"/>
                  <a:gd name="connsiteY18" fmla="*/ 2002971 h 5689600"/>
                  <a:gd name="connsiteX19" fmla="*/ 493486 w 508000"/>
                  <a:gd name="connsiteY19" fmla="*/ 3018971 h 5689600"/>
                  <a:gd name="connsiteX20" fmla="*/ 478971 w 508000"/>
                  <a:gd name="connsiteY20" fmla="*/ 4034971 h 5689600"/>
                  <a:gd name="connsiteX21" fmla="*/ 508000 w 508000"/>
                  <a:gd name="connsiteY21" fmla="*/ 4818743 h 5689600"/>
                  <a:gd name="connsiteX22" fmla="*/ 449943 w 508000"/>
                  <a:gd name="connsiteY22" fmla="*/ 5457371 h 5689600"/>
                  <a:gd name="connsiteX23" fmla="*/ 508000 w 508000"/>
                  <a:gd name="connsiteY23" fmla="*/ 5689600 h 5689600"/>
                  <a:gd name="connsiteX24" fmla="*/ 217714 w 508000"/>
                  <a:gd name="connsiteY24" fmla="*/ 5675086 h 5689600"/>
                  <a:gd name="connsiteX25" fmla="*/ 14514 w 508000"/>
                  <a:gd name="connsiteY25" fmla="*/ 5689600 h 5689600"/>
                  <a:gd name="connsiteX26" fmla="*/ 58057 w 508000"/>
                  <a:gd name="connsiteY26" fmla="*/ 5544457 h 568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08000" h="5689600">
                    <a:moveTo>
                      <a:pt x="58057" y="5544457"/>
                    </a:moveTo>
                    <a:lnTo>
                      <a:pt x="58057" y="4702629"/>
                    </a:lnTo>
                    <a:lnTo>
                      <a:pt x="43543" y="4122057"/>
                    </a:lnTo>
                    <a:lnTo>
                      <a:pt x="58057" y="3367314"/>
                    </a:lnTo>
                    <a:lnTo>
                      <a:pt x="14514" y="2685143"/>
                    </a:lnTo>
                    <a:lnTo>
                      <a:pt x="43543" y="2264229"/>
                    </a:lnTo>
                    <a:lnTo>
                      <a:pt x="14514" y="1669143"/>
                    </a:lnTo>
                    <a:lnTo>
                      <a:pt x="14514" y="1291771"/>
                    </a:lnTo>
                    <a:lnTo>
                      <a:pt x="14514" y="885371"/>
                    </a:lnTo>
                    <a:lnTo>
                      <a:pt x="14514" y="406400"/>
                    </a:lnTo>
                    <a:lnTo>
                      <a:pt x="0" y="72571"/>
                    </a:lnTo>
                    <a:lnTo>
                      <a:pt x="0" y="0"/>
                    </a:lnTo>
                    <a:lnTo>
                      <a:pt x="115108" y="62402"/>
                    </a:lnTo>
                    <a:lnTo>
                      <a:pt x="217714" y="50058"/>
                    </a:lnTo>
                    <a:lnTo>
                      <a:pt x="256914" y="37874"/>
                    </a:lnTo>
                    <a:cubicBezTo>
                      <a:pt x="285554" y="41211"/>
                      <a:pt x="315836" y="45105"/>
                      <a:pt x="352845" y="41212"/>
                    </a:cubicBezTo>
                    <a:cubicBezTo>
                      <a:pt x="389855" y="37319"/>
                      <a:pt x="453112" y="18964"/>
                      <a:pt x="478971" y="14514"/>
                    </a:cubicBezTo>
                    <a:cubicBezTo>
                      <a:pt x="504830" y="10064"/>
                      <a:pt x="498324" y="14514"/>
                      <a:pt x="508000" y="14514"/>
                    </a:cubicBezTo>
                    <a:lnTo>
                      <a:pt x="508000" y="2002971"/>
                    </a:lnTo>
                    <a:lnTo>
                      <a:pt x="493486" y="3018971"/>
                    </a:lnTo>
                    <a:lnTo>
                      <a:pt x="478971" y="4034971"/>
                    </a:lnTo>
                    <a:lnTo>
                      <a:pt x="508000" y="4818743"/>
                    </a:lnTo>
                    <a:lnTo>
                      <a:pt x="449943" y="5457371"/>
                    </a:lnTo>
                    <a:lnTo>
                      <a:pt x="508000" y="5689600"/>
                    </a:lnTo>
                    <a:lnTo>
                      <a:pt x="217714" y="5675086"/>
                    </a:lnTo>
                    <a:lnTo>
                      <a:pt x="14514" y="5689600"/>
                    </a:lnTo>
                    <a:lnTo>
                      <a:pt x="58057" y="5544457"/>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51" name="Right Triangle 150">
              <a:extLst>
                <a:ext uri="{FF2B5EF4-FFF2-40B4-BE49-F238E27FC236}">
                  <a16:creationId xmlns="" xmlns:a16="http://schemas.microsoft.com/office/drawing/2014/main" xmlns:lc="http://schemas.openxmlformats.org/drawingml/2006/lockedCanvas" id="{75984B28-161B-48CD-AD02-1FD6E4D632E8}"/>
                </a:ext>
              </a:extLst>
            </p:cNvPr>
            <p:cNvSpPr/>
            <p:nvPr/>
          </p:nvSpPr>
          <p:spPr>
            <a:xfrm flipH="1" flipV="1">
              <a:off x="9112704" y="1421509"/>
              <a:ext cx="1030514" cy="532839"/>
            </a:xfrm>
            <a:prstGeom prst="rtTriangle">
              <a:avLst/>
            </a:prstGeom>
            <a:solidFill>
              <a:schemeClr val="tx1">
                <a:alpha val="82000"/>
              </a:schemeClr>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2" name="Freeform: Shape 2">
              <a:extLst>
                <a:ext uri="{FF2B5EF4-FFF2-40B4-BE49-F238E27FC236}">
                  <a16:creationId xmlns="" xmlns:a16="http://schemas.microsoft.com/office/drawing/2014/main" xmlns:lc="http://schemas.openxmlformats.org/drawingml/2006/lockedCanvas" id="{084E83F8-4F1D-41AD-BCBF-8A8B98563E74}"/>
                </a:ext>
              </a:extLst>
            </p:cNvPr>
            <p:cNvSpPr/>
            <p:nvPr/>
          </p:nvSpPr>
          <p:spPr>
            <a:xfrm>
              <a:off x="1409506" y="844342"/>
              <a:ext cx="9390742" cy="667657"/>
            </a:xfrm>
            <a:custGeom>
              <a:avLst/>
              <a:gdLst>
                <a:gd name="connsiteX0" fmla="*/ 217714 w 9390742"/>
                <a:gd name="connsiteY0" fmla="*/ 0 h 667657"/>
                <a:gd name="connsiteX1" fmla="*/ 769257 w 9390742"/>
                <a:gd name="connsiteY1" fmla="*/ 14514 h 667657"/>
                <a:gd name="connsiteX2" fmla="*/ 2351314 w 9390742"/>
                <a:gd name="connsiteY2" fmla="*/ 29029 h 667657"/>
                <a:gd name="connsiteX3" fmla="*/ 2481942 w 9390742"/>
                <a:gd name="connsiteY3" fmla="*/ 29029 h 667657"/>
                <a:gd name="connsiteX4" fmla="*/ 3788228 w 9390742"/>
                <a:gd name="connsiteY4" fmla="*/ 43543 h 667657"/>
                <a:gd name="connsiteX5" fmla="*/ 5428342 w 9390742"/>
                <a:gd name="connsiteY5" fmla="*/ 43543 h 667657"/>
                <a:gd name="connsiteX6" fmla="*/ 6516914 w 9390742"/>
                <a:gd name="connsiteY6" fmla="*/ 116114 h 667657"/>
                <a:gd name="connsiteX7" fmla="*/ 7823200 w 9390742"/>
                <a:gd name="connsiteY7" fmla="*/ 72571 h 667657"/>
                <a:gd name="connsiteX8" fmla="*/ 9260114 w 9390742"/>
                <a:gd name="connsiteY8" fmla="*/ 29029 h 667657"/>
                <a:gd name="connsiteX9" fmla="*/ 9332685 w 9390742"/>
                <a:gd name="connsiteY9" fmla="*/ 130629 h 667657"/>
                <a:gd name="connsiteX10" fmla="*/ 9347200 w 9390742"/>
                <a:gd name="connsiteY10" fmla="*/ 246743 h 667657"/>
                <a:gd name="connsiteX11" fmla="*/ 9376228 w 9390742"/>
                <a:gd name="connsiteY11" fmla="*/ 449943 h 667657"/>
                <a:gd name="connsiteX12" fmla="*/ 9390742 w 9390742"/>
                <a:gd name="connsiteY12" fmla="*/ 609600 h 667657"/>
                <a:gd name="connsiteX13" fmla="*/ 7881257 w 9390742"/>
                <a:gd name="connsiteY13" fmla="*/ 667657 h 667657"/>
                <a:gd name="connsiteX14" fmla="*/ 5820228 w 9390742"/>
                <a:gd name="connsiteY14" fmla="*/ 667657 h 667657"/>
                <a:gd name="connsiteX15" fmla="*/ 3933371 w 9390742"/>
                <a:gd name="connsiteY15" fmla="*/ 638629 h 667657"/>
                <a:gd name="connsiteX16" fmla="*/ 2191657 w 9390742"/>
                <a:gd name="connsiteY16" fmla="*/ 609600 h 667657"/>
                <a:gd name="connsiteX17" fmla="*/ 1059542 w 9390742"/>
                <a:gd name="connsiteY17" fmla="*/ 537029 h 667657"/>
                <a:gd name="connsiteX18" fmla="*/ 43542 w 9390742"/>
                <a:gd name="connsiteY18" fmla="*/ 580571 h 667657"/>
                <a:gd name="connsiteX19" fmla="*/ 29028 w 9390742"/>
                <a:gd name="connsiteY19" fmla="*/ 449943 h 667657"/>
                <a:gd name="connsiteX20" fmla="*/ 0 w 9390742"/>
                <a:gd name="connsiteY20" fmla="*/ 319314 h 667657"/>
                <a:gd name="connsiteX21" fmla="*/ 43542 w 9390742"/>
                <a:gd name="connsiteY21" fmla="*/ 217714 h 667657"/>
                <a:gd name="connsiteX22" fmla="*/ 0 w 9390742"/>
                <a:gd name="connsiteY22" fmla="*/ 101600 h 667657"/>
                <a:gd name="connsiteX23" fmla="*/ 0 w 9390742"/>
                <a:gd name="connsiteY23" fmla="*/ 14514 h 667657"/>
                <a:gd name="connsiteX24" fmla="*/ 217714 w 9390742"/>
                <a:gd name="connsiteY24" fmla="*/ 0 h 66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390742" h="667657">
                  <a:moveTo>
                    <a:pt x="217714" y="0"/>
                  </a:moveTo>
                  <a:lnTo>
                    <a:pt x="769257" y="14514"/>
                  </a:lnTo>
                  <a:lnTo>
                    <a:pt x="2351314" y="29029"/>
                  </a:lnTo>
                  <a:lnTo>
                    <a:pt x="2481942" y="29029"/>
                  </a:lnTo>
                  <a:lnTo>
                    <a:pt x="3788228" y="43543"/>
                  </a:lnTo>
                  <a:lnTo>
                    <a:pt x="5428342" y="43543"/>
                  </a:lnTo>
                  <a:lnTo>
                    <a:pt x="6516914" y="116114"/>
                  </a:lnTo>
                  <a:lnTo>
                    <a:pt x="7823200" y="72571"/>
                  </a:lnTo>
                  <a:lnTo>
                    <a:pt x="9260114" y="29029"/>
                  </a:lnTo>
                  <a:lnTo>
                    <a:pt x="9332685" y="130629"/>
                  </a:lnTo>
                  <a:lnTo>
                    <a:pt x="9347200" y="246743"/>
                  </a:lnTo>
                  <a:lnTo>
                    <a:pt x="9376228" y="449943"/>
                  </a:lnTo>
                  <a:lnTo>
                    <a:pt x="9390742" y="609600"/>
                  </a:lnTo>
                  <a:lnTo>
                    <a:pt x="7881257" y="667657"/>
                  </a:lnTo>
                  <a:lnTo>
                    <a:pt x="5820228" y="667657"/>
                  </a:lnTo>
                  <a:lnTo>
                    <a:pt x="3933371" y="638629"/>
                  </a:lnTo>
                  <a:lnTo>
                    <a:pt x="2191657" y="609600"/>
                  </a:lnTo>
                  <a:lnTo>
                    <a:pt x="1059542" y="537029"/>
                  </a:lnTo>
                  <a:lnTo>
                    <a:pt x="43542" y="580571"/>
                  </a:lnTo>
                  <a:lnTo>
                    <a:pt x="29028" y="449943"/>
                  </a:lnTo>
                  <a:lnTo>
                    <a:pt x="0" y="319314"/>
                  </a:lnTo>
                  <a:lnTo>
                    <a:pt x="43542" y="217714"/>
                  </a:lnTo>
                  <a:lnTo>
                    <a:pt x="0" y="101600"/>
                  </a:lnTo>
                  <a:lnTo>
                    <a:pt x="0" y="14514"/>
                  </a:lnTo>
                  <a:lnTo>
                    <a:pt x="217714" y="0"/>
                  </a:lnTo>
                  <a:close/>
                </a:path>
              </a:pathLst>
            </a:custGeom>
            <a:blipFill dpi="0" rotWithShape="0">
              <a:blip r:embed="rId5"/>
              <a:srcRect/>
              <a:stretch>
                <a:fillRect t="-97000" b="-12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3" name="Oval 152">
              <a:extLst>
                <a:ext uri="{FF2B5EF4-FFF2-40B4-BE49-F238E27FC236}">
                  <a16:creationId xmlns="" xmlns:a16="http://schemas.microsoft.com/office/drawing/2014/main" xmlns:lc="http://schemas.openxmlformats.org/drawingml/2006/lockedCanvas" id="{B564B5D0-F350-418E-BC34-F6EACBA43B8D}"/>
                </a:ext>
              </a:extLst>
            </p:cNvPr>
            <p:cNvSpPr/>
            <p:nvPr/>
          </p:nvSpPr>
          <p:spPr>
            <a:xfrm>
              <a:off x="2490366" y="5697802"/>
              <a:ext cx="7082153" cy="667658"/>
            </a:xfrm>
            <a:prstGeom prst="ellipse">
              <a:avLst/>
            </a:prstGeom>
            <a:gradFill flip="none" rotWithShape="1">
              <a:gsLst>
                <a:gs pos="0">
                  <a:schemeClr val="tx1">
                    <a:alpha val="26000"/>
                  </a:schemeClr>
                </a:gs>
                <a:gs pos="100000">
                  <a:srgbClr val="FEFEF6">
                    <a:alpha val="0"/>
                  </a:srgbClr>
                </a:gs>
              </a:gsLst>
              <a:path path="circle">
                <a:fillToRect l="50000" t="50000" r="50000" b="50000"/>
              </a:path>
              <a:tileRect/>
            </a:gra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54" name="Group 153">
              <a:extLst>
                <a:ext uri="{FF2B5EF4-FFF2-40B4-BE49-F238E27FC236}">
                  <a16:creationId xmlns="" xmlns:a16="http://schemas.microsoft.com/office/drawing/2014/main" xmlns:lc="http://schemas.openxmlformats.org/drawingml/2006/lockedCanvas" id="{621DDEA3-3807-4A4D-96A4-3F4F039368AC}"/>
                </a:ext>
              </a:extLst>
            </p:cNvPr>
            <p:cNvGrpSpPr/>
            <p:nvPr/>
          </p:nvGrpSpPr>
          <p:grpSpPr>
            <a:xfrm>
              <a:off x="3880987" y="863880"/>
              <a:ext cx="175846" cy="688156"/>
              <a:chOff x="4024510" y="1238738"/>
              <a:chExt cx="175846" cy="688156"/>
            </a:xfrm>
          </p:grpSpPr>
          <p:sp>
            <p:nvSpPr>
              <p:cNvPr id="191" name="Freeform: Shape 28">
                <a:extLst>
                  <a:ext uri="{FF2B5EF4-FFF2-40B4-BE49-F238E27FC236}">
                    <a16:creationId xmlns="" xmlns:a16="http://schemas.microsoft.com/office/drawing/2014/main" xmlns:lc="http://schemas.openxmlformats.org/drawingml/2006/lockedCanvas" id="{E05FEAE2-4736-419F-B035-2035BCC82369}"/>
                  </a:ext>
                </a:extLst>
              </p:cNvPr>
              <p:cNvSpPr/>
              <p:nvPr/>
            </p:nvSpPr>
            <p:spPr>
              <a:xfrm>
                <a:off x="4064000" y="1238738"/>
                <a:ext cx="62523" cy="648119"/>
              </a:xfrm>
              <a:custGeom>
                <a:avLst/>
                <a:gdLst>
                  <a:gd name="connsiteX0" fmla="*/ 0 w 57163"/>
                  <a:gd name="connsiteY0" fmla="*/ 0 h 597877"/>
                  <a:gd name="connsiteX1" fmla="*/ 50800 w 57163"/>
                  <a:gd name="connsiteY1" fmla="*/ 285262 h 597877"/>
                  <a:gd name="connsiteX2" fmla="*/ 54708 w 57163"/>
                  <a:gd name="connsiteY2" fmla="*/ 597877 h 597877"/>
                </a:gdLst>
                <a:ahLst/>
                <a:cxnLst>
                  <a:cxn ang="0">
                    <a:pos x="connsiteX0" y="connsiteY0"/>
                  </a:cxn>
                  <a:cxn ang="0">
                    <a:pos x="connsiteX1" y="connsiteY1"/>
                  </a:cxn>
                  <a:cxn ang="0">
                    <a:pos x="connsiteX2" y="connsiteY2"/>
                  </a:cxn>
                </a:cxnLst>
                <a:rect l="l" t="t" r="r" b="b"/>
                <a:pathLst>
                  <a:path w="57163" h="597877">
                    <a:moveTo>
                      <a:pt x="0" y="0"/>
                    </a:moveTo>
                    <a:cubicBezTo>
                      <a:pt x="20841" y="92808"/>
                      <a:pt x="41682" y="185616"/>
                      <a:pt x="50800" y="285262"/>
                    </a:cubicBezTo>
                    <a:cubicBezTo>
                      <a:pt x="59918" y="384908"/>
                      <a:pt x="57313" y="491392"/>
                      <a:pt x="54708" y="597877"/>
                    </a:cubicBez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2" name="Freeform: Shape 29">
                <a:extLst>
                  <a:ext uri="{FF2B5EF4-FFF2-40B4-BE49-F238E27FC236}">
                    <a16:creationId xmlns="" xmlns:a16="http://schemas.microsoft.com/office/drawing/2014/main" xmlns:lc="http://schemas.openxmlformats.org/drawingml/2006/lockedCanvas" id="{E3E9E16A-BC55-45C7-83F8-99BF0A1F7A9E}"/>
                  </a:ext>
                </a:extLst>
              </p:cNvPr>
              <p:cNvSpPr/>
              <p:nvPr/>
            </p:nvSpPr>
            <p:spPr>
              <a:xfrm>
                <a:off x="4024510" y="1850569"/>
                <a:ext cx="175846" cy="7815"/>
              </a:xfrm>
              <a:custGeom>
                <a:avLst/>
                <a:gdLst>
                  <a:gd name="connsiteX0" fmla="*/ 0 w 175846"/>
                  <a:gd name="connsiteY0" fmla="*/ 7815 h 7815"/>
                  <a:gd name="connsiteX1" fmla="*/ 175846 w 175846"/>
                  <a:gd name="connsiteY1" fmla="*/ 0 h 7815"/>
                </a:gdLst>
                <a:ahLst/>
                <a:cxnLst>
                  <a:cxn ang="0">
                    <a:pos x="connsiteX0" y="connsiteY0"/>
                  </a:cxn>
                  <a:cxn ang="0">
                    <a:pos x="connsiteX1" y="connsiteY1"/>
                  </a:cxn>
                </a:cxnLst>
                <a:rect l="l" t="t" r="r" b="b"/>
                <a:pathLst>
                  <a:path w="175846" h="7815">
                    <a:moveTo>
                      <a:pt x="0" y="7815"/>
                    </a:moveTo>
                    <a:lnTo>
                      <a:pt x="175846" y="0"/>
                    </a:ln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3" name="Freeform: Shape 30">
                <a:extLst>
                  <a:ext uri="{FF2B5EF4-FFF2-40B4-BE49-F238E27FC236}">
                    <a16:creationId xmlns="" xmlns:a16="http://schemas.microsoft.com/office/drawing/2014/main" xmlns:lc="http://schemas.openxmlformats.org/drawingml/2006/lockedCanvas" id="{0BB1258E-3078-4489-82F2-4425A86C7493}"/>
                  </a:ext>
                </a:extLst>
              </p:cNvPr>
              <p:cNvSpPr/>
              <p:nvPr/>
            </p:nvSpPr>
            <p:spPr>
              <a:xfrm rot="392642">
                <a:off x="4053664" y="1881175"/>
                <a:ext cx="140677" cy="45719"/>
              </a:xfrm>
              <a:custGeom>
                <a:avLst/>
                <a:gdLst>
                  <a:gd name="connsiteX0" fmla="*/ 0 w 175846"/>
                  <a:gd name="connsiteY0" fmla="*/ 7815 h 7815"/>
                  <a:gd name="connsiteX1" fmla="*/ 175846 w 175846"/>
                  <a:gd name="connsiteY1" fmla="*/ 0 h 7815"/>
                </a:gdLst>
                <a:ahLst/>
                <a:cxnLst>
                  <a:cxn ang="0">
                    <a:pos x="connsiteX0" y="connsiteY0"/>
                  </a:cxn>
                  <a:cxn ang="0">
                    <a:pos x="connsiteX1" y="connsiteY1"/>
                  </a:cxn>
                </a:cxnLst>
                <a:rect l="l" t="t" r="r" b="b"/>
                <a:pathLst>
                  <a:path w="175846" h="7815">
                    <a:moveTo>
                      <a:pt x="0" y="7815"/>
                    </a:moveTo>
                    <a:lnTo>
                      <a:pt x="175846" y="0"/>
                    </a:ln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55" name="Group 154">
              <a:extLst>
                <a:ext uri="{FF2B5EF4-FFF2-40B4-BE49-F238E27FC236}">
                  <a16:creationId xmlns="" xmlns:a16="http://schemas.microsoft.com/office/drawing/2014/main" xmlns:lc="http://schemas.openxmlformats.org/drawingml/2006/lockedCanvas" id="{D35A3115-35FB-4C2B-A243-F275B864E49A}"/>
                </a:ext>
              </a:extLst>
            </p:cNvPr>
            <p:cNvGrpSpPr/>
            <p:nvPr/>
          </p:nvGrpSpPr>
          <p:grpSpPr>
            <a:xfrm>
              <a:off x="7870079" y="899161"/>
              <a:ext cx="175846" cy="688156"/>
              <a:chOff x="8013602" y="1274019"/>
              <a:chExt cx="175846" cy="688156"/>
            </a:xfrm>
          </p:grpSpPr>
          <p:sp>
            <p:nvSpPr>
              <p:cNvPr id="188" name="Freeform: Shape 41">
                <a:extLst>
                  <a:ext uri="{FF2B5EF4-FFF2-40B4-BE49-F238E27FC236}">
                    <a16:creationId xmlns="" xmlns:a16="http://schemas.microsoft.com/office/drawing/2014/main" xmlns:lc="http://schemas.openxmlformats.org/drawingml/2006/lockedCanvas" id="{55EAA271-DA41-470D-9A8D-0609E5F88006}"/>
                  </a:ext>
                </a:extLst>
              </p:cNvPr>
              <p:cNvSpPr/>
              <p:nvPr/>
            </p:nvSpPr>
            <p:spPr>
              <a:xfrm>
                <a:off x="8053092" y="1274019"/>
                <a:ext cx="62523" cy="648119"/>
              </a:xfrm>
              <a:custGeom>
                <a:avLst/>
                <a:gdLst>
                  <a:gd name="connsiteX0" fmla="*/ 0 w 57163"/>
                  <a:gd name="connsiteY0" fmla="*/ 0 h 597877"/>
                  <a:gd name="connsiteX1" fmla="*/ 50800 w 57163"/>
                  <a:gd name="connsiteY1" fmla="*/ 285262 h 597877"/>
                  <a:gd name="connsiteX2" fmla="*/ 54708 w 57163"/>
                  <a:gd name="connsiteY2" fmla="*/ 597877 h 597877"/>
                </a:gdLst>
                <a:ahLst/>
                <a:cxnLst>
                  <a:cxn ang="0">
                    <a:pos x="connsiteX0" y="connsiteY0"/>
                  </a:cxn>
                  <a:cxn ang="0">
                    <a:pos x="connsiteX1" y="connsiteY1"/>
                  </a:cxn>
                  <a:cxn ang="0">
                    <a:pos x="connsiteX2" y="connsiteY2"/>
                  </a:cxn>
                </a:cxnLst>
                <a:rect l="l" t="t" r="r" b="b"/>
                <a:pathLst>
                  <a:path w="57163" h="597877">
                    <a:moveTo>
                      <a:pt x="0" y="0"/>
                    </a:moveTo>
                    <a:cubicBezTo>
                      <a:pt x="20841" y="92808"/>
                      <a:pt x="41682" y="185616"/>
                      <a:pt x="50800" y="285262"/>
                    </a:cubicBezTo>
                    <a:cubicBezTo>
                      <a:pt x="59918" y="384908"/>
                      <a:pt x="57313" y="491392"/>
                      <a:pt x="54708" y="597877"/>
                    </a:cubicBez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9" name="Freeform: Shape 42">
                <a:extLst>
                  <a:ext uri="{FF2B5EF4-FFF2-40B4-BE49-F238E27FC236}">
                    <a16:creationId xmlns="" xmlns:a16="http://schemas.microsoft.com/office/drawing/2014/main" xmlns:lc="http://schemas.openxmlformats.org/drawingml/2006/lockedCanvas" id="{49DBEEFE-E853-4B9C-8ADB-98B29F1FF68C}"/>
                  </a:ext>
                </a:extLst>
              </p:cNvPr>
              <p:cNvSpPr/>
              <p:nvPr/>
            </p:nvSpPr>
            <p:spPr>
              <a:xfrm>
                <a:off x="8013602" y="1885850"/>
                <a:ext cx="175846" cy="7815"/>
              </a:xfrm>
              <a:custGeom>
                <a:avLst/>
                <a:gdLst>
                  <a:gd name="connsiteX0" fmla="*/ 0 w 175846"/>
                  <a:gd name="connsiteY0" fmla="*/ 7815 h 7815"/>
                  <a:gd name="connsiteX1" fmla="*/ 175846 w 175846"/>
                  <a:gd name="connsiteY1" fmla="*/ 0 h 7815"/>
                </a:gdLst>
                <a:ahLst/>
                <a:cxnLst>
                  <a:cxn ang="0">
                    <a:pos x="connsiteX0" y="connsiteY0"/>
                  </a:cxn>
                  <a:cxn ang="0">
                    <a:pos x="connsiteX1" y="connsiteY1"/>
                  </a:cxn>
                </a:cxnLst>
                <a:rect l="l" t="t" r="r" b="b"/>
                <a:pathLst>
                  <a:path w="175846" h="7815">
                    <a:moveTo>
                      <a:pt x="0" y="7815"/>
                    </a:moveTo>
                    <a:lnTo>
                      <a:pt x="175846" y="0"/>
                    </a:ln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0" name="Freeform: Shape 43">
                <a:extLst>
                  <a:ext uri="{FF2B5EF4-FFF2-40B4-BE49-F238E27FC236}">
                    <a16:creationId xmlns="" xmlns:a16="http://schemas.microsoft.com/office/drawing/2014/main" xmlns:lc="http://schemas.openxmlformats.org/drawingml/2006/lockedCanvas" id="{B9D267FB-88EE-4662-94C2-4B452C4031EC}"/>
                  </a:ext>
                </a:extLst>
              </p:cNvPr>
              <p:cNvSpPr/>
              <p:nvPr/>
            </p:nvSpPr>
            <p:spPr>
              <a:xfrm rot="392642">
                <a:off x="8042756" y="1916456"/>
                <a:ext cx="140677" cy="45719"/>
              </a:xfrm>
              <a:custGeom>
                <a:avLst/>
                <a:gdLst>
                  <a:gd name="connsiteX0" fmla="*/ 0 w 175846"/>
                  <a:gd name="connsiteY0" fmla="*/ 7815 h 7815"/>
                  <a:gd name="connsiteX1" fmla="*/ 175846 w 175846"/>
                  <a:gd name="connsiteY1" fmla="*/ 0 h 7815"/>
                </a:gdLst>
                <a:ahLst/>
                <a:cxnLst>
                  <a:cxn ang="0">
                    <a:pos x="connsiteX0" y="connsiteY0"/>
                  </a:cxn>
                  <a:cxn ang="0">
                    <a:pos x="connsiteX1" y="connsiteY1"/>
                  </a:cxn>
                </a:cxnLst>
                <a:rect l="l" t="t" r="r" b="b"/>
                <a:pathLst>
                  <a:path w="175846" h="7815">
                    <a:moveTo>
                      <a:pt x="0" y="7815"/>
                    </a:moveTo>
                    <a:lnTo>
                      <a:pt x="175846" y="0"/>
                    </a:ln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56" name="Freeform: Shape 52">
              <a:extLst>
                <a:ext uri="{FF2B5EF4-FFF2-40B4-BE49-F238E27FC236}">
                  <a16:creationId xmlns="" xmlns:a16="http://schemas.microsoft.com/office/drawing/2014/main" xmlns:lc="http://schemas.openxmlformats.org/drawingml/2006/lockedCanvas" id="{DD066D19-C9AE-43B9-86FD-0162ECEFDF1E}"/>
                </a:ext>
              </a:extLst>
            </p:cNvPr>
            <p:cNvSpPr/>
            <p:nvPr/>
          </p:nvSpPr>
          <p:spPr>
            <a:xfrm flipH="1">
              <a:off x="2258590" y="5513971"/>
              <a:ext cx="1046444" cy="706903"/>
            </a:xfrm>
            <a:custGeom>
              <a:avLst/>
              <a:gdLst>
                <a:gd name="connsiteX0" fmla="*/ 842733 w 1301857"/>
                <a:gd name="connsiteY0" fmla="*/ 1295630 h 1370643"/>
                <a:gd name="connsiteX1" fmla="*/ 683076 w 1301857"/>
                <a:gd name="connsiteY1" fmla="*/ 468316 h 1370643"/>
                <a:gd name="connsiteX2" fmla="*/ 904 w 1301857"/>
                <a:gd name="connsiteY2" fmla="*/ 3859 h 1370643"/>
                <a:gd name="connsiteX3" fmla="*/ 842733 w 1301857"/>
                <a:gd name="connsiteY3" fmla="*/ 279630 h 1370643"/>
                <a:gd name="connsiteX4" fmla="*/ 1205590 w 1301857"/>
                <a:gd name="connsiteY4" fmla="*/ 845687 h 1370643"/>
                <a:gd name="connsiteX5" fmla="*/ 1278161 w 1301857"/>
                <a:gd name="connsiteY5" fmla="*/ 1281116 h 1370643"/>
                <a:gd name="connsiteX6" fmla="*/ 842733 w 1301857"/>
                <a:gd name="connsiteY6" fmla="*/ 1295630 h 137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857" h="1370643">
                  <a:moveTo>
                    <a:pt x="842733" y="1295630"/>
                  </a:moveTo>
                  <a:cubicBezTo>
                    <a:pt x="743552" y="1160163"/>
                    <a:pt x="823381" y="683611"/>
                    <a:pt x="683076" y="468316"/>
                  </a:cubicBezTo>
                  <a:cubicBezTo>
                    <a:pt x="542771" y="253021"/>
                    <a:pt x="-25705" y="35306"/>
                    <a:pt x="904" y="3859"/>
                  </a:cubicBezTo>
                  <a:cubicBezTo>
                    <a:pt x="27513" y="-27588"/>
                    <a:pt x="641952" y="139325"/>
                    <a:pt x="842733" y="279630"/>
                  </a:cubicBezTo>
                  <a:cubicBezTo>
                    <a:pt x="1043514" y="419935"/>
                    <a:pt x="1133019" y="678773"/>
                    <a:pt x="1205590" y="845687"/>
                  </a:cubicBezTo>
                  <a:cubicBezTo>
                    <a:pt x="1278161" y="1012601"/>
                    <a:pt x="1336218" y="1206125"/>
                    <a:pt x="1278161" y="1281116"/>
                  </a:cubicBezTo>
                  <a:cubicBezTo>
                    <a:pt x="1220104" y="1356107"/>
                    <a:pt x="941914" y="1431097"/>
                    <a:pt x="842733" y="129563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7" name="Oval 156">
              <a:extLst>
                <a:ext uri="{FF2B5EF4-FFF2-40B4-BE49-F238E27FC236}">
                  <a16:creationId xmlns="" xmlns:a16="http://schemas.microsoft.com/office/drawing/2014/main" xmlns:lc="http://schemas.openxmlformats.org/drawingml/2006/lockedCanvas" id="{DD1A40BF-0C89-4305-B703-16C5F86D068F}"/>
                </a:ext>
              </a:extLst>
            </p:cNvPr>
            <p:cNvSpPr/>
            <p:nvPr/>
          </p:nvSpPr>
          <p:spPr>
            <a:xfrm>
              <a:off x="9319677" y="5173033"/>
              <a:ext cx="872151" cy="1023262"/>
            </a:xfrm>
            <a:prstGeom prst="ellipse">
              <a:avLst/>
            </a:prstGeom>
            <a:gradFill flip="none" rotWithShape="1">
              <a:gsLst>
                <a:gs pos="0">
                  <a:schemeClr val="tx1">
                    <a:alpha val="85000"/>
                  </a:schemeClr>
                </a:gs>
                <a:gs pos="100000">
                  <a:srgbClr val="9E8067">
                    <a:alpha val="0"/>
                  </a:srgbClr>
                </a:gs>
              </a:gsLst>
              <a:path path="circle">
                <a:fillToRect l="50000" t="50000" r="50000" b="50000"/>
              </a:path>
              <a:tileRect/>
            </a:gra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8" name="Oval 157">
              <a:extLst>
                <a:ext uri="{FF2B5EF4-FFF2-40B4-BE49-F238E27FC236}">
                  <a16:creationId xmlns="" xmlns:a16="http://schemas.microsoft.com/office/drawing/2014/main" xmlns:lc="http://schemas.openxmlformats.org/drawingml/2006/lockedCanvas" id="{8FC2F978-9529-499E-AE00-AF31C6604808}"/>
                </a:ext>
              </a:extLst>
            </p:cNvPr>
            <p:cNvSpPr/>
            <p:nvPr/>
          </p:nvSpPr>
          <p:spPr>
            <a:xfrm>
              <a:off x="1953790" y="5134795"/>
              <a:ext cx="872151" cy="1023262"/>
            </a:xfrm>
            <a:prstGeom prst="ellipse">
              <a:avLst/>
            </a:prstGeom>
            <a:gradFill flip="none" rotWithShape="1">
              <a:gsLst>
                <a:gs pos="0">
                  <a:schemeClr val="tx1">
                    <a:alpha val="85000"/>
                  </a:schemeClr>
                </a:gs>
                <a:gs pos="100000">
                  <a:srgbClr val="9E8067">
                    <a:alpha val="0"/>
                  </a:srgbClr>
                </a:gs>
              </a:gsLst>
              <a:path path="circle">
                <a:fillToRect l="50000" t="50000" r="50000" b="50000"/>
              </a:path>
              <a:tileRect/>
            </a:gra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9" name="Freeform: Shape 51">
              <a:extLst>
                <a:ext uri="{FF2B5EF4-FFF2-40B4-BE49-F238E27FC236}">
                  <a16:creationId xmlns="" xmlns:a16="http://schemas.microsoft.com/office/drawing/2014/main" xmlns:lc="http://schemas.openxmlformats.org/drawingml/2006/lockedCanvas" id="{EF06A241-DEAE-4854-BC2D-827F463A216D}"/>
                </a:ext>
              </a:extLst>
            </p:cNvPr>
            <p:cNvSpPr/>
            <p:nvPr/>
          </p:nvSpPr>
          <p:spPr>
            <a:xfrm>
              <a:off x="1173468" y="4921942"/>
              <a:ext cx="1301857" cy="1370643"/>
            </a:xfrm>
            <a:custGeom>
              <a:avLst/>
              <a:gdLst>
                <a:gd name="connsiteX0" fmla="*/ 842733 w 1301857"/>
                <a:gd name="connsiteY0" fmla="*/ 1295630 h 1370643"/>
                <a:gd name="connsiteX1" fmla="*/ 683076 w 1301857"/>
                <a:gd name="connsiteY1" fmla="*/ 468316 h 1370643"/>
                <a:gd name="connsiteX2" fmla="*/ 904 w 1301857"/>
                <a:gd name="connsiteY2" fmla="*/ 3859 h 1370643"/>
                <a:gd name="connsiteX3" fmla="*/ 842733 w 1301857"/>
                <a:gd name="connsiteY3" fmla="*/ 279630 h 1370643"/>
                <a:gd name="connsiteX4" fmla="*/ 1205590 w 1301857"/>
                <a:gd name="connsiteY4" fmla="*/ 845687 h 1370643"/>
                <a:gd name="connsiteX5" fmla="*/ 1278161 w 1301857"/>
                <a:gd name="connsiteY5" fmla="*/ 1281116 h 1370643"/>
                <a:gd name="connsiteX6" fmla="*/ 842733 w 1301857"/>
                <a:gd name="connsiteY6" fmla="*/ 1295630 h 137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857" h="1370643">
                  <a:moveTo>
                    <a:pt x="842733" y="1295630"/>
                  </a:moveTo>
                  <a:cubicBezTo>
                    <a:pt x="743552" y="1160163"/>
                    <a:pt x="823381" y="683611"/>
                    <a:pt x="683076" y="468316"/>
                  </a:cubicBezTo>
                  <a:cubicBezTo>
                    <a:pt x="542771" y="253021"/>
                    <a:pt x="-25705" y="35306"/>
                    <a:pt x="904" y="3859"/>
                  </a:cubicBezTo>
                  <a:cubicBezTo>
                    <a:pt x="27513" y="-27588"/>
                    <a:pt x="641952" y="139325"/>
                    <a:pt x="842733" y="279630"/>
                  </a:cubicBezTo>
                  <a:cubicBezTo>
                    <a:pt x="1043514" y="419935"/>
                    <a:pt x="1133019" y="678773"/>
                    <a:pt x="1205590" y="845687"/>
                  </a:cubicBezTo>
                  <a:cubicBezTo>
                    <a:pt x="1278161" y="1012601"/>
                    <a:pt x="1336218" y="1206125"/>
                    <a:pt x="1278161" y="1281116"/>
                  </a:cubicBezTo>
                  <a:cubicBezTo>
                    <a:pt x="1220104" y="1356107"/>
                    <a:pt x="941914" y="1431097"/>
                    <a:pt x="842733" y="129563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0" name="Freeform: Shape 54">
              <a:extLst>
                <a:ext uri="{FF2B5EF4-FFF2-40B4-BE49-F238E27FC236}">
                  <a16:creationId xmlns="" xmlns:a16="http://schemas.microsoft.com/office/drawing/2014/main" xmlns:lc="http://schemas.openxmlformats.org/drawingml/2006/lockedCanvas" id="{534F4588-C577-4A25-9E21-AD78131846CB}"/>
                </a:ext>
              </a:extLst>
            </p:cNvPr>
            <p:cNvSpPr/>
            <p:nvPr/>
          </p:nvSpPr>
          <p:spPr>
            <a:xfrm>
              <a:off x="2352678" y="5154224"/>
              <a:ext cx="692671" cy="1138361"/>
            </a:xfrm>
            <a:custGeom>
              <a:avLst/>
              <a:gdLst>
                <a:gd name="connsiteX0" fmla="*/ 3397 w 715368"/>
                <a:gd name="connsiteY0" fmla="*/ 1669142 h 1742606"/>
                <a:gd name="connsiteX1" fmla="*/ 206597 w 715368"/>
                <a:gd name="connsiteY1" fmla="*/ 566057 h 1742606"/>
                <a:gd name="connsiteX2" fmla="*/ 714597 w 715368"/>
                <a:gd name="connsiteY2" fmla="*/ 0 h 1742606"/>
                <a:gd name="connsiteX3" fmla="*/ 322711 w 715368"/>
                <a:gd name="connsiteY3" fmla="*/ 566057 h 1742606"/>
                <a:gd name="connsiteX4" fmla="*/ 351740 w 715368"/>
                <a:gd name="connsiteY4" fmla="*/ 1364342 h 1742606"/>
                <a:gd name="connsiteX5" fmla="*/ 351740 w 715368"/>
                <a:gd name="connsiteY5" fmla="*/ 1611085 h 1742606"/>
                <a:gd name="connsiteX6" fmla="*/ 3397 w 715368"/>
                <a:gd name="connsiteY6" fmla="*/ 1669142 h 174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5368" h="1742606">
                  <a:moveTo>
                    <a:pt x="3397" y="1669142"/>
                  </a:moveTo>
                  <a:cubicBezTo>
                    <a:pt x="-20793" y="1494971"/>
                    <a:pt x="88064" y="844247"/>
                    <a:pt x="206597" y="566057"/>
                  </a:cubicBezTo>
                  <a:cubicBezTo>
                    <a:pt x="325130" y="287867"/>
                    <a:pt x="695245" y="0"/>
                    <a:pt x="714597" y="0"/>
                  </a:cubicBezTo>
                  <a:cubicBezTo>
                    <a:pt x="733949" y="0"/>
                    <a:pt x="383187" y="338667"/>
                    <a:pt x="322711" y="566057"/>
                  </a:cubicBezTo>
                  <a:cubicBezTo>
                    <a:pt x="262235" y="793447"/>
                    <a:pt x="346902" y="1190171"/>
                    <a:pt x="351740" y="1364342"/>
                  </a:cubicBezTo>
                  <a:cubicBezTo>
                    <a:pt x="356578" y="1538513"/>
                    <a:pt x="414635" y="1562704"/>
                    <a:pt x="351740" y="1611085"/>
                  </a:cubicBezTo>
                  <a:cubicBezTo>
                    <a:pt x="288845" y="1659466"/>
                    <a:pt x="27587" y="1843313"/>
                    <a:pt x="3397" y="1669142"/>
                  </a:cubicBezTo>
                  <a:close/>
                </a:path>
              </a:pathLst>
            </a:custGeom>
            <a:solidFill>
              <a:srgbClr val="007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61" name="Group 160">
              <a:extLst>
                <a:ext uri="{FF2B5EF4-FFF2-40B4-BE49-F238E27FC236}">
                  <a16:creationId xmlns="" xmlns:a16="http://schemas.microsoft.com/office/drawing/2014/main" xmlns:lc="http://schemas.openxmlformats.org/drawingml/2006/lockedCanvas" id="{F29D031D-DABC-4B5B-859B-E2DD79BF2864}"/>
                </a:ext>
              </a:extLst>
            </p:cNvPr>
            <p:cNvGrpSpPr/>
            <p:nvPr/>
          </p:nvGrpSpPr>
          <p:grpSpPr>
            <a:xfrm flipH="1">
              <a:off x="8333230" y="5053545"/>
              <a:ext cx="3106057" cy="1391915"/>
              <a:chOff x="8391450" y="5381493"/>
              <a:chExt cx="3106057" cy="1391915"/>
            </a:xfrm>
          </p:grpSpPr>
          <p:sp>
            <p:nvSpPr>
              <p:cNvPr id="183" name="Freeform: Shape 55">
                <a:extLst>
                  <a:ext uri="{FF2B5EF4-FFF2-40B4-BE49-F238E27FC236}">
                    <a16:creationId xmlns="" xmlns:a16="http://schemas.microsoft.com/office/drawing/2014/main" xmlns:lc="http://schemas.openxmlformats.org/drawingml/2006/lockedCanvas" id="{5B17E516-F1F0-4323-8836-D6AF425AA092}"/>
                  </a:ext>
                </a:extLst>
              </p:cNvPr>
              <p:cNvSpPr/>
              <p:nvPr/>
            </p:nvSpPr>
            <p:spPr>
              <a:xfrm>
                <a:off x="9251850" y="6020062"/>
                <a:ext cx="885807" cy="563507"/>
              </a:xfrm>
              <a:custGeom>
                <a:avLst/>
                <a:gdLst>
                  <a:gd name="connsiteX0" fmla="*/ 653340 w 1017040"/>
                  <a:gd name="connsiteY0" fmla="*/ 776979 h 821601"/>
                  <a:gd name="connsiteX1" fmla="*/ 188883 w 1017040"/>
                  <a:gd name="connsiteY1" fmla="*/ 138351 h 821601"/>
                  <a:gd name="connsiteX2" fmla="*/ 197 w 1017040"/>
                  <a:gd name="connsiteY2" fmla="*/ 123837 h 821601"/>
                  <a:gd name="connsiteX3" fmla="*/ 217911 w 1017040"/>
                  <a:gd name="connsiteY3" fmla="*/ 7722 h 821601"/>
                  <a:gd name="connsiteX4" fmla="*/ 537226 w 1017040"/>
                  <a:gd name="connsiteY4" fmla="*/ 370579 h 821601"/>
                  <a:gd name="connsiteX5" fmla="*/ 1016197 w 1017040"/>
                  <a:gd name="connsiteY5" fmla="*/ 718922 h 821601"/>
                  <a:gd name="connsiteX6" fmla="*/ 653340 w 1017040"/>
                  <a:gd name="connsiteY6" fmla="*/ 776979 h 82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7040" h="821601">
                    <a:moveTo>
                      <a:pt x="653340" y="776979"/>
                    </a:moveTo>
                    <a:cubicBezTo>
                      <a:pt x="515454" y="680217"/>
                      <a:pt x="297740" y="247208"/>
                      <a:pt x="188883" y="138351"/>
                    </a:cubicBezTo>
                    <a:cubicBezTo>
                      <a:pt x="80026" y="29494"/>
                      <a:pt x="-4641" y="145608"/>
                      <a:pt x="197" y="123837"/>
                    </a:cubicBezTo>
                    <a:cubicBezTo>
                      <a:pt x="5035" y="102066"/>
                      <a:pt x="128406" y="-33402"/>
                      <a:pt x="217911" y="7722"/>
                    </a:cubicBezTo>
                    <a:cubicBezTo>
                      <a:pt x="307416" y="48846"/>
                      <a:pt x="404178" y="252046"/>
                      <a:pt x="537226" y="370579"/>
                    </a:cubicBezTo>
                    <a:cubicBezTo>
                      <a:pt x="670274" y="489112"/>
                      <a:pt x="999264" y="643931"/>
                      <a:pt x="1016197" y="718922"/>
                    </a:cubicBezTo>
                    <a:cubicBezTo>
                      <a:pt x="1033130" y="793913"/>
                      <a:pt x="791226" y="873741"/>
                      <a:pt x="653340" y="776979"/>
                    </a:cubicBezTo>
                    <a:close/>
                  </a:path>
                </a:pathLst>
              </a:custGeom>
              <a:solidFill>
                <a:srgbClr val="007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4" name="Oval 183">
                <a:extLst>
                  <a:ext uri="{FF2B5EF4-FFF2-40B4-BE49-F238E27FC236}">
                    <a16:creationId xmlns="" xmlns:a16="http://schemas.microsoft.com/office/drawing/2014/main" xmlns:lc="http://schemas.openxmlformats.org/drawingml/2006/lockedCanvas" id="{14AA5780-E5A3-41F3-B600-29C193A945B2}"/>
                  </a:ext>
                </a:extLst>
              </p:cNvPr>
              <p:cNvSpPr/>
              <p:nvPr/>
            </p:nvSpPr>
            <p:spPr>
              <a:xfrm>
                <a:off x="8391450" y="6105750"/>
                <a:ext cx="3106057" cy="667658"/>
              </a:xfrm>
              <a:prstGeom prst="ellipse">
                <a:avLst/>
              </a:prstGeom>
              <a:gradFill flip="none" rotWithShape="1">
                <a:gsLst>
                  <a:gs pos="10000">
                    <a:schemeClr val="tx1"/>
                  </a:gs>
                  <a:gs pos="100000">
                    <a:srgbClr val="FEFEF6">
                      <a:alpha val="0"/>
                    </a:srgbClr>
                  </a:gs>
                </a:gsLst>
                <a:path path="circle">
                  <a:fillToRect l="50000" t="50000" r="50000" b="50000"/>
                </a:path>
                <a:tileRect/>
              </a:gra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5" name="Freeform: Shape 57">
                <a:extLst>
                  <a:ext uri="{FF2B5EF4-FFF2-40B4-BE49-F238E27FC236}">
                    <a16:creationId xmlns="" xmlns:a16="http://schemas.microsoft.com/office/drawing/2014/main" xmlns:lc="http://schemas.openxmlformats.org/drawingml/2006/lockedCanvas" id="{5D908DF5-F424-4081-B2F0-6A61395A67A9}"/>
                  </a:ext>
                </a:extLst>
              </p:cNvPr>
              <p:cNvSpPr/>
              <p:nvPr/>
            </p:nvSpPr>
            <p:spPr>
              <a:xfrm flipH="1">
                <a:off x="9897327" y="5852805"/>
                <a:ext cx="1046444" cy="706903"/>
              </a:xfrm>
              <a:custGeom>
                <a:avLst/>
                <a:gdLst>
                  <a:gd name="connsiteX0" fmla="*/ 842733 w 1301857"/>
                  <a:gd name="connsiteY0" fmla="*/ 1295630 h 1370643"/>
                  <a:gd name="connsiteX1" fmla="*/ 683076 w 1301857"/>
                  <a:gd name="connsiteY1" fmla="*/ 468316 h 1370643"/>
                  <a:gd name="connsiteX2" fmla="*/ 904 w 1301857"/>
                  <a:gd name="connsiteY2" fmla="*/ 3859 h 1370643"/>
                  <a:gd name="connsiteX3" fmla="*/ 842733 w 1301857"/>
                  <a:gd name="connsiteY3" fmla="*/ 279630 h 1370643"/>
                  <a:gd name="connsiteX4" fmla="*/ 1205590 w 1301857"/>
                  <a:gd name="connsiteY4" fmla="*/ 845687 h 1370643"/>
                  <a:gd name="connsiteX5" fmla="*/ 1278161 w 1301857"/>
                  <a:gd name="connsiteY5" fmla="*/ 1281116 h 1370643"/>
                  <a:gd name="connsiteX6" fmla="*/ 842733 w 1301857"/>
                  <a:gd name="connsiteY6" fmla="*/ 1295630 h 137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857" h="1370643">
                    <a:moveTo>
                      <a:pt x="842733" y="1295630"/>
                    </a:moveTo>
                    <a:cubicBezTo>
                      <a:pt x="743552" y="1160163"/>
                      <a:pt x="823381" y="683611"/>
                      <a:pt x="683076" y="468316"/>
                    </a:cubicBezTo>
                    <a:cubicBezTo>
                      <a:pt x="542771" y="253021"/>
                      <a:pt x="-25705" y="35306"/>
                      <a:pt x="904" y="3859"/>
                    </a:cubicBezTo>
                    <a:cubicBezTo>
                      <a:pt x="27513" y="-27588"/>
                      <a:pt x="641952" y="139325"/>
                      <a:pt x="842733" y="279630"/>
                    </a:cubicBezTo>
                    <a:cubicBezTo>
                      <a:pt x="1043514" y="419935"/>
                      <a:pt x="1133019" y="678773"/>
                      <a:pt x="1205590" y="845687"/>
                    </a:cubicBezTo>
                    <a:cubicBezTo>
                      <a:pt x="1278161" y="1012601"/>
                      <a:pt x="1336218" y="1206125"/>
                      <a:pt x="1278161" y="1281116"/>
                    </a:cubicBezTo>
                    <a:cubicBezTo>
                      <a:pt x="1220104" y="1356107"/>
                      <a:pt x="941914" y="1431097"/>
                      <a:pt x="842733" y="129563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6" name="Freeform: Shape 58">
                <a:extLst>
                  <a:ext uri="{FF2B5EF4-FFF2-40B4-BE49-F238E27FC236}">
                    <a16:creationId xmlns="" xmlns:a16="http://schemas.microsoft.com/office/drawing/2014/main" xmlns:lc="http://schemas.openxmlformats.org/drawingml/2006/lockedCanvas" id="{69C1D45D-DD0B-4600-A541-FED175493402}"/>
                  </a:ext>
                </a:extLst>
              </p:cNvPr>
              <p:cNvSpPr/>
              <p:nvPr/>
            </p:nvSpPr>
            <p:spPr>
              <a:xfrm>
                <a:off x="8787146" y="5381493"/>
                <a:ext cx="1379724" cy="1221428"/>
              </a:xfrm>
              <a:custGeom>
                <a:avLst/>
                <a:gdLst>
                  <a:gd name="connsiteX0" fmla="*/ 842733 w 1301857"/>
                  <a:gd name="connsiteY0" fmla="*/ 1295630 h 1370643"/>
                  <a:gd name="connsiteX1" fmla="*/ 683076 w 1301857"/>
                  <a:gd name="connsiteY1" fmla="*/ 468316 h 1370643"/>
                  <a:gd name="connsiteX2" fmla="*/ 904 w 1301857"/>
                  <a:gd name="connsiteY2" fmla="*/ 3859 h 1370643"/>
                  <a:gd name="connsiteX3" fmla="*/ 842733 w 1301857"/>
                  <a:gd name="connsiteY3" fmla="*/ 279630 h 1370643"/>
                  <a:gd name="connsiteX4" fmla="*/ 1205590 w 1301857"/>
                  <a:gd name="connsiteY4" fmla="*/ 845687 h 1370643"/>
                  <a:gd name="connsiteX5" fmla="*/ 1278161 w 1301857"/>
                  <a:gd name="connsiteY5" fmla="*/ 1281116 h 1370643"/>
                  <a:gd name="connsiteX6" fmla="*/ 842733 w 1301857"/>
                  <a:gd name="connsiteY6" fmla="*/ 1295630 h 137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857" h="1370643">
                    <a:moveTo>
                      <a:pt x="842733" y="1295630"/>
                    </a:moveTo>
                    <a:cubicBezTo>
                      <a:pt x="743552" y="1160163"/>
                      <a:pt x="823381" y="683611"/>
                      <a:pt x="683076" y="468316"/>
                    </a:cubicBezTo>
                    <a:cubicBezTo>
                      <a:pt x="542771" y="253021"/>
                      <a:pt x="-25705" y="35306"/>
                      <a:pt x="904" y="3859"/>
                    </a:cubicBezTo>
                    <a:cubicBezTo>
                      <a:pt x="27513" y="-27588"/>
                      <a:pt x="641952" y="139325"/>
                      <a:pt x="842733" y="279630"/>
                    </a:cubicBezTo>
                    <a:cubicBezTo>
                      <a:pt x="1043514" y="419935"/>
                      <a:pt x="1133019" y="678773"/>
                      <a:pt x="1205590" y="845687"/>
                    </a:cubicBezTo>
                    <a:cubicBezTo>
                      <a:pt x="1278161" y="1012601"/>
                      <a:pt x="1336218" y="1206125"/>
                      <a:pt x="1278161" y="1281116"/>
                    </a:cubicBezTo>
                    <a:cubicBezTo>
                      <a:pt x="1220104" y="1356107"/>
                      <a:pt x="941914" y="1431097"/>
                      <a:pt x="842733" y="129563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7" name="Freeform: Shape 59">
                <a:extLst>
                  <a:ext uri="{FF2B5EF4-FFF2-40B4-BE49-F238E27FC236}">
                    <a16:creationId xmlns="" xmlns:a16="http://schemas.microsoft.com/office/drawing/2014/main" xmlns:lc="http://schemas.openxmlformats.org/drawingml/2006/lockedCanvas" id="{E71FE574-8E90-46DF-B1AF-D325C95EB472}"/>
                  </a:ext>
                </a:extLst>
              </p:cNvPr>
              <p:cNvSpPr/>
              <p:nvPr/>
            </p:nvSpPr>
            <p:spPr>
              <a:xfrm>
                <a:off x="10008825" y="5455935"/>
                <a:ext cx="692671" cy="1138361"/>
              </a:xfrm>
              <a:custGeom>
                <a:avLst/>
                <a:gdLst>
                  <a:gd name="connsiteX0" fmla="*/ 3397 w 715368"/>
                  <a:gd name="connsiteY0" fmla="*/ 1669142 h 1742606"/>
                  <a:gd name="connsiteX1" fmla="*/ 206597 w 715368"/>
                  <a:gd name="connsiteY1" fmla="*/ 566057 h 1742606"/>
                  <a:gd name="connsiteX2" fmla="*/ 714597 w 715368"/>
                  <a:gd name="connsiteY2" fmla="*/ 0 h 1742606"/>
                  <a:gd name="connsiteX3" fmla="*/ 322711 w 715368"/>
                  <a:gd name="connsiteY3" fmla="*/ 566057 h 1742606"/>
                  <a:gd name="connsiteX4" fmla="*/ 351740 w 715368"/>
                  <a:gd name="connsiteY4" fmla="*/ 1364342 h 1742606"/>
                  <a:gd name="connsiteX5" fmla="*/ 351740 w 715368"/>
                  <a:gd name="connsiteY5" fmla="*/ 1611085 h 1742606"/>
                  <a:gd name="connsiteX6" fmla="*/ 3397 w 715368"/>
                  <a:gd name="connsiteY6" fmla="*/ 1669142 h 174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5368" h="1742606">
                    <a:moveTo>
                      <a:pt x="3397" y="1669142"/>
                    </a:moveTo>
                    <a:cubicBezTo>
                      <a:pt x="-20793" y="1494971"/>
                      <a:pt x="88064" y="844247"/>
                      <a:pt x="206597" y="566057"/>
                    </a:cubicBezTo>
                    <a:cubicBezTo>
                      <a:pt x="325130" y="287867"/>
                      <a:pt x="695245" y="0"/>
                      <a:pt x="714597" y="0"/>
                    </a:cubicBezTo>
                    <a:cubicBezTo>
                      <a:pt x="733949" y="0"/>
                      <a:pt x="383187" y="338667"/>
                      <a:pt x="322711" y="566057"/>
                    </a:cubicBezTo>
                    <a:cubicBezTo>
                      <a:pt x="262235" y="793447"/>
                      <a:pt x="346902" y="1190171"/>
                      <a:pt x="351740" y="1364342"/>
                    </a:cubicBezTo>
                    <a:cubicBezTo>
                      <a:pt x="356578" y="1538513"/>
                      <a:pt x="414635" y="1562704"/>
                      <a:pt x="351740" y="1611085"/>
                    </a:cubicBezTo>
                    <a:cubicBezTo>
                      <a:pt x="288845" y="1659466"/>
                      <a:pt x="27587" y="1843313"/>
                      <a:pt x="3397" y="1669142"/>
                    </a:cubicBezTo>
                    <a:close/>
                  </a:path>
                </a:pathLst>
              </a:custGeom>
              <a:solidFill>
                <a:srgbClr val="007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62" name="Oval 161">
              <a:extLst>
                <a:ext uri="{FF2B5EF4-FFF2-40B4-BE49-F238E27FC236}">
                  <a16:creationId xmlns="" xmlns:a16="http://schemas.microsoft.com/office/drawing/2014/main" xmlns:lc="http://schemas.openxmlformats.org/drawingml/2006/lockedCanvas" id="{C0448C2B-A4C3-491E-8298-B8AABDF5BFA7}"/>
                </a:ext>
              </a:extLst>
            </p:cNvPr>
            <p:cNvSpPr/>
            <p:nvPr/>
          </p:nvSpPr>
          <p:spPr>
            <a:xfrm>
              <a:off x="1877204" y="1114712"/>
              <a:ext cx="739824" cy="263365"/>
            </a:xfrm>
            <a:prstGeom prst="ellipse">
              <a:avLst/>
            </a:prstGeom>
            <a:gradFill flip="none" rotWithShape="1">
              <a:gsLst>
                <a:gs pos="0">
                  <a:schemeClr val="tx1"/>
                </a:gs>
                <a:gs pos="100000">
                  <a:srgbClr val="A07959">
                    <a:alpha val="0"/>
                  </a:srgbClr>
                </a:gs>
              </a:gsLst>
              <a:path path="circle">
                <a:fillToRect l="50000" t="50000" r="50000" b="50000"/>
              </a:path>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3" name="Flowchart: Summing Junction 162">
              <a:extLst>
                <a:ext uri="{FF2B5EF4-FFF2-40B4-BE49-F238E27FC236}">
                  <a16:creationId xmlns="" xmlns:a16="http://schemas.microsoft.com/office/drawing/2014/main" xmlns:lc="http://schemas.openxmlformats.org/drawingml/2006/lockedCanvas" id="{F4B2DE9A-D439-4C9C-95CC-985934B13A07}"/>
                </a:ext>
              </a:extLst>
            </p:cNvPr>
            <p:cNvSpPr/>
            <p:nvPr/>
          </p:nvSpPr>
          <p:spPr>
            <a:xfrm>
              <a:off x="2112626" y="1015221"/>
              <a:ext cx="211580" cy="211580"/>
            </a:xfrm>
            <a:prstGeom prst="flowChartSummingJunction">
              <a:avLst/>
            </a:prstGeom>
            <a:solidFill>
              <a:schemeClr val="bg1">
                <a:lumMod val="95000"/>
              </a:schemeClr>
            </a:solidFill>
            <a:ln>
              <a:solidFill>
                <a:schemeClr val="bg1">
                  <a:lumMod val="75000"/>
                </a:schemeClr>
              </a:solid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4" name="Oval 163">
              <a:extLst>
                <a:ext uri="{FF2B5EF4-FFF2-40B4-BE49-F238E27FC236}">
                  <a16:creationId xmlns="" xmlns:a16="http://schemas.microsoft.com/office/drawing/2014/main" xmlns:lc="http://schemas.openxmlformats.org/drawingml/2006/lockedCanvas" id="{BF10FF22-8275-4432-927D-E2E8954F88AD}"/>
                </a:ext>
              </a:extLst>
            </p:cNvPr>
            <p:cNvSpPr/>
            <p:nvPr/>
          </p:nvSpPr>
          <p:spPr>
            <a:xfrm>
              <a:off x="9439495" y="1156433"/>
              <a:ext cx="663250" cy="263365"/>
            </a:xfrm>
            <a:prstGeom prst="ellipse">
              <a:avLst/>
            </a:prstGeom>
            <a:gradFill flip="none" rotWithShape="1">
              <a:gsLst>
                <a:gs pos="0">
                  <a:schemeClr val="tx1"/>
                </a:gs>
                <a:gs pos="100000">
                  <a:srgbClr val="A07959">
                    <a:alpha val="0"/>
                  </a:srgbClr>
                </a:gs>
              </a:gsLst>
              <a:path path="circle">
                <a:fillToRect l="50000" t="50000" r="50000" b="50000"/>
              </a:path>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5" name="Flowchart: Summing Junction 164">
              <a:extLst>
                <a:ext uri="{FF2B5EF4-FFF2-40B4-BE49-F238E27FC236}">
                  <a16:creationId xmlns="" xmlns:a16="http://schemas.microsoft.com/office/drawing/2014/main" xmlns:lc="http://schemas.openxmlformats.org/drawingml/2006/lockedCanvas" id="{85BD9B79-9A4D-4C93-9FAE-791D64977C32}"/>
                </a:ext>
              </a:extLst>
            </p:cNvPr>
            <p:cNvSpPr/>
            <p:nvPr/>
          </p:nvSpPr>
          <p:spPr>
            <a:xfrm>
              <a:off x="9674679" y="1072380"/>
              <a:ext cx="211580" cy="211580"/>
            </a:xfrm>
            <a:prstGeom prst="flowChartSummingJunction">
              <a:avLst/>
            </a:prstGeom>
            <a:solidFill>
              <a:schemeClr val="bg1">
                <a:lumMod val="95000"/>
              </a:schemeClr>
            </a:solidFill>
            <a:ln>
              <a:solidFill>
                <a:schemeClr val="bg1">
                  <a:lumMod val="75000"/>
                </a:schemeClr>
              </a:solid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66" name="Group 165">
              <a:extLst>
                <a:ext uri="{FF2B5EF4-FFF2-40B4-BE49-F238E27FC236}">
                  <a16:creationId xmlns="" xmlns:a16="http://schemas.microsoft.com/office/drawing/2014/main" xmlns:lc="http://schemas.openxmlformats.org/drawingml/2006/lockedCanvas" id="{33EF4D74-C438-43C0-9825-F988D0CD04DA}"/>
                </a:ext>
              </a:extLst>
            </p:cNvPr>
            <p:cNvGrpSpPr/>
            <p:nvPr/>
          </p:nvGrpSpPr>
          <p:grpSpPr>
            <a:xfrm>
              <a:off x="3296363" y="1558272"/>
              <a:ext cx="5355771" cy="3350069"/>
              <a:chOff x="3439886" y="1933130"/>
              <a:chExt cx="5355771" cy="3350069"/>
            </a:xfrm>
          </p:grpSpPr>
          <p:sp>
            <p:nvSpPr>
              <p:cNvPr id="167" name="Freeform: Shape 23">
                <a:extLst>
                  <a:ext uri="{FF2B5EF4-FFF2-40B4-BE49-F238E27FC236}">
                    <a16:creationId xmlns="" xmlns:a16="http://schemas.microsoft.com/office/drawing/2014/main" xmlns:lc="http://schemas.openxmlformats.org/drawingml/2006/lockedCanvas" id="{B1A9CCC0-5F4F-4C20-A0CA-47B60ACE01F9}"/>
                  </a:ext>
                </a:extLst>
              </p:cNvPr>
              <p:cNvSpPr/>
              <p:nvPr/>
            </p:nvSpPr>
            <p:spPr>
              <a:xfrm>
                <a:off x="3439886" y="2481942"/>
                <a:ext cx="5355771" cy="2801257"/>
              </a:xfrm>
              <a:custGeom>
                <a:avLst/>
                <a:gdLst>
                  <a:gd name="connsiteX0" fmla="*/ 0 w 5355771"/>
                  <a:gd name="connsiteY0" fmla="*/ 0 h 2801257"/>
                  <a:gd name="connsiteX1" fmla="*/ 696685 w 5355771"/>
                  <a:gd name="connsiteY1" fmla="*/ 103751 h 2801257"/>
                  <a:gd name="connsiteX2" fmla="*/ 1654628 w 5355771"/>
                  <a:gd name="connsiteY2" fmla="*/ 121042 h 2801257"/>
                  <a:gd name="connsiteX3" fmla="*/ 2743200 w 5355771"/>
                  <a:gd name="connsiteY3" fmla="*/ 172917 h 2801257"/>
                  <a:gd name="connsiteX4" fmla="*/ 3991428 w 5355771"/>
                  <a:gd name="connsiteY4" fmla="*/ 51875 h 2801257"/>
                  <a:gd name="connsiteX5" fmla="*/ 5326743 w 5355771"/>
                  <a:gd name="connsiteY5" fmla="*/ 69167 h 2801257"/>
                  <a:gd name="connsiteX6" fmla="*/ 5326743 w 5355771"/>
                  <a:gd name="connsiteY6" fmla="*/ 207500 h 2801257"/>
                  <a:gd name="connsiteX7" fmla="*/ 5312228 w 5355771"/>
                  <a:gd name="connsiteY7" fmla="*/ 518751 h 2801257"/>
                  <a:gd name="connsiteX8" fmla="*/ 5283200 w 5355771"/>
                  <a:gd name="connsiteY8" fmla="*/ 778127 h 2801257"/>
                  <a:gd name="connsiteX9" fmla="*/ 5283200 w 5355771"/>
                  <a:gd name="connsiteY9" fmla="*/ 899169 h 2801257"/>
                  <a:gd name="connsiteX10" fmla="*/ 5341257 w 5355771"/>
                  <a:gd name="connsiteY10" fmla="*/ 1210420 h 2801257"/>
                  <a:gd name="connsiteX11" fmla="*/ 5355771 w 5355771"/>
                  <a:gd name="connsiteY11" fmla="*/ 1763755 h 2801257"/>
                  <a:gd name="connsiteX12" fmla="*/ 5355771 w 5355771"/>
                  <a:gd name="connsiteY12" fmla="*/ 2075005 h 2801257"/>
                  <a:gd name="connsiteX13" fmla="*/ 5312228 w 5355771"/>
                  <a:gd name="connsiteY13" fmla="*/ 2126881 h 2801257"/>
                  <a:gd name="connsiteX14" fmla="*/ 5283200 w 5355771"/>
                  <a:gd name="connsiteY14" fmla="*/ 2247923 h 2801257"/>
                  <a:gd name="connsiteX15" fmla="*/ 5341257 w 5355771"/>
                  <a:gd name="connsiteY15" fmla="*/ 2265214 h 2801257"/>
                  <a:gd name="connsiteX16" fmla="*/ 5355771 w 5355771"/>
                  <a:gd name="connsiteY16" fmla="*/ 2749382 h 2801257"/>
                  <a:gd name="connsiteX17" fmla="*/ 4310743 w 5355771"/>
                  <a:gd name="connsiteY17" fmla="*/ 2783966 h 2801257"/>
                  <a:gd name="connsiteX18" fmla="*/ 3106057 w 5355771"/>
                  <a:gd name="connsiteY18" fmla="*/ 2801257 h 2801257"/>
                  <a:gd name="connsiteX19" fmla="*/ 1596571 w 5355771"/>
                  <a:gd name="connsiteY19" fmla="*/ 2766674 h 2801257"/>
                  <a:gd name="connsiteX20" fmla="*/ 101600 w 5355771"/>
                  <a:gd name="connsiteY20" fmla="*/ 2766674 h 2801257"/>
                  <a:gd name="connsiteX21" fmla="*/ 72571 w 5355771"/>
                  <a:gd name="connsiteY21" fmla="*/ 2576465 h 2801257"/>
                  <a:gd name="connsiteX22" fmla="*/ 72571 w 5355771"/>
                  <a:gd name="connsiteY22" fmla="*/ 2005839 h 2801257"/>
                  <a:gd name="connsiteX23" fmla="*/ 72571 w 5355771"/>
                  <a:gd name="connsiteY23" fmla="*/ 1694588 h 2801257"/>
                  <a:gd name="connsiteX24" fmla="*/ 58057 w 5355771"/>
                  <a:gd name="connsiteY24" fmla="*/ 1158545 h 2801257"/>
                  <a:gd name="connsiteX25" fmla="*/ 58057 w 5355771"/>
                  <a:gd name="connsiteY25" fmla="*/ 847294 h 2801257"/>
                  <a:gd name="connsiteX26" fmla="*/ 101600 w 5355771"/>
                  <a:gd name="connsiteY26" fmla="*/ 726252 h 2801257"/>
                  <a:gd name="connsiteX27" fmla="*/ 130628 w 5355771"/>
                  <a:gd name="connsiteY27" fmla="*/ 708961 h 2801257"/>
                  <a:gd name="connsiteX28" fmla="*/ 87085 w 5355771"/>
                  <a:gd name="connsiteY28" fmla="*/ 639793 h 2801257"/>
                  <a:gd name="connsiteX29" fmla="*/ 14514 w 5355771"/>
                  <a:gd name="connsiteY29" fmla="*/ 622501 h 2801257"/>
                  <a:gd name="connsiteX30" fmla="*/ 0 w 5355771"/>
                  <a:gd name="connsiteY30" fmla="*/ 0 h 2801257"/>
                  <a:gd name="connsiteX31" fmla="*/ 4652545 w 5355771"/>
                  <a:gd name="connsiteY31" fmla="*/ 283026 h 2801257"/>
                  <a:gd name="connsiteX32" fmla="*/ 4543687 w 5355771"/>
                  <a:gd name="connsiteY32" fmla="*/ 391884 h 2801257"/>
                  <a:gd name="connsiteX33" fmla="*/ 4652545 w 5355771"/>
                  <a:gd name="connsiteY33" fmla="*/ 500742 h 2801257"/>
                  <a:gd name="connsiteX34" fmla="*/ 4761403 w 5355771"/>
                  <a:gd name="connsiteY34" fmla="*/ 391884 h 2801257"/>
                  <a:gd name="connsiteX35" fmla="*/ 4652545 w 5355771"/>
                  <a:gd name="connsiteY35" fmla="*/ 283026 h 2801257"/>
                  <a:gd name="connsiteX36" fmla="*/ 676899 w 5355771"/>
                  <a:gd name="connsiteY36" fmla="*/ 283027 h 2801257"/>
                  <a:gd name="connsiteX37" fmla="*/ 568041 w 5355771"/>
                  <a:gd name="connsiteY37" fmla="*/ 391885 h 2801257"/>
                  <a:gd name="connsiteX38" fmla="*/ 676899 w 5355771"/>
                  <a:gd name="connsiteY38" fmla="*/ 500743 h 2801257"/>
                  <a:gd name="connsiteX39" fmla="*/ 785757 w 5355771"/>
                  <a:gd name="connsiteY39" fmla="*/ 391885 h 2801257"/>
                  <a:gd name="connsiteX40" fmla="*/ 676899 w 5355771"/>
                  <a:gd name="connsiteY40" fmla="*/ 283027 h 280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355771" h="2801257">
                    <a:moveTo>
                      <a:pt x="0" y="0"/>
                    </a:moveTo>
                    <a:lnTo>
                      <a:pt x="696685" y="103751"/>
                    </a:lnTo>
                    <a:lnTo>
                      <a:pt x="1654628" y="121042"/>
                    </a:lnTo>
                    <a:lnTo>
                      <a:pt x="2743200" y="172917"/>
                    </a:lnTo>
                    <a:lnTo>
                      <a:pt x="3991428" y="51875"/>
                    </a:lnTo>
                    <a:lnTo>
                      <a:pt x="5326743" y="69167"/>
                    </a:lnTo>
                    <a:lnTo>
                      <a:pt x="5326743" y="207500"/>
                    </a:lnTo>
                    <a:lnTo>
                      <a:pt x="5312228" y="518751"/>
                    </a:lnTo>
                    <a:lnTo>
                      <a:pt x="5283200" y="778127"/>
                    </a:lnTo>
                    <a:lnTo>
                      <a:pt x="5283200" y="899169"/>
                    </a:lnTo>
                    <a:lnTo>
                      <a:pt x="5341257" y="1210420"/>
                    </a:lnTo>
                    <a:lnTo>
                      <a:pt x="5355771" y="1763755"/>
                    </a:lnTo>
                    <a:lnTo>
                      <a:pt x="5355771" y="2075005"/>
                    </a:lnTo>
                    <a:lnTo>
                      <a:pt x="5312228" y="2126881"/>
                    </a:lnTo>
                    <a:lnTo>
                      <a:pt x="5283200" y="2247923"/>
                    </a:lnTo>
                    <a:lnTo>
                      <a:pt x="5341257" y="2265214"/>
                    </a:lnTo>
                    <a:lnTo>
                      <a:pt x="5355771" y="2749382"/>
                    </a:lnTo>
                    <a:lnTo>
                      <a:pt x="4310743" y="2783966"/>
                    </a:lnTo>
                    <a:lnTo>
                      <a:pt x="3106057" y="2801257"/>
                    </a:lnTo>
                    <a:lnTo>
                      <a:pt x="1596571" y="2766674"/>
                    </a:lnTo>
                    <a:lnTo>
                      <a:pt x="101600" y="2766674"/>
                    </a:lnTo>
                    <a:lnTo>
                      <a:pt x="72571" y="2576465"/>
                    </a:lnTo>
                    <a:lnTo>
                      <a:pt x="72571" y="2005839"/>
                    </a:lnTo>
                    <a:lnTo>
                      <a:pt x="72571" y="1694588"/>
                    </a:lnTo>
                    <a:lnTo>
                      <a:pt x="58057" y="1158545"/>
                    </a:lnTo>
                    <a:lnTo>
                      <a:pt x="58057" y="847294"/>
                    </a:lnTo>
                    <a:lnTo>
                      <a:pt x="101600" y="726252"/>
                    </a:lnTo>
                    <a:lnTo>
                      <a:pt x="130628" y="708961"/>
                    </a:lnTo>
                    <a:lnTo>
                      <a:pt x="87085" y="639793"/>
                    </a:lnTo>
                    <a:lnTo>
                      <a:pt x="14514" y="622501"/>
                    </a:lnTo>
                    <a:lnTo>
                      <a:pt x="0" y="0"/>
                    </a:lnTo>
                    <a:close/>
                    <a:moveTo>
                      <a:pt x="4652545" y="283026"/>
                    </a:moveTo>
                    <a:cubicBezTo>
                      <a:pt x="4592424" y="283026"/>
                      <a:pt x="4543687" y="331763"/>
                      <a:pt x="4543687" y="391884"/>
                    </a:cubicBezTo>
                    <a:cubicBezTo>
                      <a:pt x="4543687" y="452005"/>
                      <a:pt x="4592424" y="500742"/>
                      <a:pt x="4652545" y="500742"/>
                    </a:cubicBezTo>
                    <a:cubicBezTo>
                      <a:pt x="4712666" y="500742"/>
                      <a:pt x="4761403" y="452005"/>
                      <a:pt x="4761403" y="391884"/>
                    </a:cubicBezTo>
                    <a:cubicBezTo>
                      <a:pt x="4761403" y="331763"/>
                      <a:pt x="4712666" y="283026"/>
                      <a:pt x="4652545" y="283026"/>
                    </a:cubicBezTo>
                    <a:close/>
                    <a:moveTo>
                      <a:pt x="676899" y="283027"/>
                    </a:moveTo>
                    <a:cubicBezTo>
                      <a:pt x="616778" y="283027"/>
                      <a:pt x="568041" y="331764"/>
                      <a:pt x="568041" y="391885"/>
                    </a:cubicBezTo>
                    <a:cubicBezTo>
                      <a:pt x="568041" y="452006"/>
                      <a:pt x="616778" y="500743"/>
                      <a:pt x="676899" y="500743"/>
                    </a:cubicBezTo>
                    <a:cubicBezTo>
                      <a:pt x="737020" y="500743"/>
                      <a:pt x="785757" y="452006"/>
                      <a:pt x="785757" y="391885"/>
                    </a:cubicBezTo>
                    <a:cubicBezTo>
                      <a:pt x="785757" y="331764"/>
                      <a:pt x="737020" y="283027"/>
                      <a:pt x="676899" y="283027"/>
                    </a:cubicBezTo>
                    <a:close/>
                  </a:path>
                </a:pathLst>
              </a:custGeom>
              <a:blipFill dpi="0" rotWithShape="1">
                <a:blip r:embed="rId4"/>
                <a:srcRect/>
                <a:stretch>
                  <a:fillRect/>
                </a:stretch>
              </a:blipFill>
              <a:ln>
                <a:noFill/>
              </a:ln>
              <a:scene3d>
                <a:camera prst="obliqueBottomLeft"/>
                <a:lightRig rig="threePt" dir="t"/>
              </a:scene3d>
              <a:sp3d extrusionH="2857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8" name="Freeform: Shape 31">
                <a:extLst>
                  <a:ext uri="{FF2B5EF4-FFF2-40B4-BE49-F238E27FC236}">
                    <a16:creationId xmlns="" xmlns:a16="http://schemas.microsoft.com/office/drawing/2014/main" xmlns:lc="http://schemas.openxmlformats.org/drawingml/2006/lockedCanvas" id="{427B7B13-1917-46DD-86D9-60B046D37DDC}"/>
                  </a:ext>
                </a:extLst>
              </p:cNvPr>
              <p:cNvSpPr/>
              <p:nvPr/>
            </p:nvSpPr>
            <p:spPr>
              <a:xfrm>
                <a:off x="4056185" y="1933130"/>
                <a:ext cx="146009" cy="970286"/>
              </a:xfrm>
              <a:custGeom>
                <a:avLst/>
                <a:gdLst>
                  <a:gd name="connsiteX0" fmla="*/ 19539 w 91837"/>
                  <a:gd name="connsiteY0" fmla="*/ 0 h 875323"/>
                  <a:gd name="connsiteX1" fmla="*/ 58616 w 91837"/>
                  <a:gd name="connsiteY1" fmla="*/ 183661 h 875323"/>
                  <a:gd name="connsiteX2" fmla="*/ 89877 w 91837"/>
                  <a:gd name="connsiteY2" fmla="*/ 566615 h 875323"/>
                  <a:gd name="connsiteX3" fmla="*/ 0 w 91837"/>
                  <a:gd name="connsiteY3" fmla="*/ 875323 h 875323"/>
                  <a:gd name="connsiteX0" fmla="*/ 76557 w 152175"/>
                  <a:gd name="connsiteY0" fmla="*/ 0 h 886450"/>
                  <a:gd name="connsiteX1" fmla="*/ 115634 w 152175"/>
                  <a:gd name="connsiteY1" fmla="*/ 183661 h 886450"/>
                  <a:gd name="connsiteX2" fmla="*/ 146895 w 152175"/>
                  <a:gd name="connsiteY2" fmla="*/ 566615 h 886450"/>
                  <a:gd name="connsiteX3" fmla="*/ 0 w 152175"/>
                  <a:gd name="connsiteY3" fmla="*/ 886450 h 886450"/>
                  <a:gd name="connsiteX0" fmla="*/ 76557 w 152175"/>
                  <a:gd name="connsiteY0" fmla="*/ 0 h 886450"/>
                  <a:gd name="connsiteX1" fmla="*/ 115634 w 152175"/>
                  <a:gd name="connsiteY1" fmla="*/ 183661 h 886450"/>
                  <a:gd name="connsiteX2" fmla="*/ 146895 w 152175"/>
                  <a:gd name="connsiteY2" fmla="*/ 566615 h 886450"/>
                  <a:gd name="connsiteX3" fmla="*/ 0 w 152175"/>
                  <a:gd name="connsiteY3" fmla="*/ 886450 h 886450"/>
                </a:gdLst>
                <a:ahLst/>
                <a:cxnLst>
                  <a:cxn ang="0">
                    <a:pos x="connsiteX0" y="connsiteY0"/>
                  </a:cxn>
                  <a:cxn ang="0">
                    <a:pos x="connsiteX1" y="connsiteY1"/>
                  </a:cxn>
                  <a:cxn ang="0">
                    <a:pos x="connsiteX2" y="connsiteY2"/>
                  </a:cxn>
                  <a:cxn ang="0">
                    <a:pos x="connsiteX3" y="connsiteY3"/>
                  </a:cxn>
                </a:cxnLst>
                <a:rect l="l" t="t" r="r" b="b"/>
                <a:pathLst>
                  <a:path w="152175" h="886450">
                    <a:moveTo>
                      <a:pt x="76557" y="0"/>
                    </a:moveTo>
                    <a:cubicBezTo>
                      <a:pt x="90234" y="44612"/>
                      <a:pt x="103911" y="89225"/>
                      <a:pt x="115634" y="183661"/>
                    </a:cubicBezTo>
                    <a:cubicBezTo>
                      <a:pt x="127357" y="278097"/>
                      <a:pt x="166167" y="449484"/>
                      <a:pt x="146895" y="566615"/>
                    </a:cubicBezTo>
                    <a:cubicBezTo>
                      <a:pt x="127623" y="683746"/>
                      <a:pt x="129653" y="837951"/>
                      <a:pt x="0" y="886450"/>
                    </a:cubicBez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9" name="Freeform: Shape 33">
                <a:extLst>
                  <a:ext uri="{FF2B5EF4-FFF2-40B4-BE49-F238E27FC236}">
                    <a16:creationId xmlns="" xmlns:a16="http://schemas.microsoft.com/office/drawing/2014/main" xmlns:lc="http://schemas.openxmlformats.org/drawingml/2006/lockedCanvas" id="{A34D2A18-0D83-4AA3-8EEB-91EAB61C0600}"/>
                  </a:ext>
                </a:extLst>
              </p:cNvPr>
              <p:cNvSpPr/>
              <p:nvPr/>
            </p:nvSpPr>
            <p:spPr>
              <a:xfrm rot="20454436" flipV="1">
                <a:off x="3990099" y="2220410"/>
                <a:ext cx="330110" cy="65041"/>
              </a:xfrm>
              <a:custGeom>
                <a:avLst/>
                <a:gdLst>
                  <a:gd name="connsiteX0" fmla="*/ 0 w 175846"/>
                  <a:gd name="connsiteY0" fmla="*/ 7815 h 7815"/>
                  <a:gd name="connsiteX1" fmla="*/ 175846 w 175846"/>
                  <a:gd name="connsiteY1" fmla="*/ 0 h 7815"/>
                </a:gdLst>
                <a:ahLst/>
                <a:cxnLst>
                  <a:cxn ang="0">
                    <a:pos x="connsiteX0" y="connsiteY0"/>
                  </a:cxn>
                  <a:cxn ang="0">
                    <a:pos x="connsiteX1" y="connsiteY1"/>
                  </a:cxn>
                </a:cxnLst>
                <a:rect l="l" t="t" r="r" b="b"/>
                <a:pathLst>
                  <a:path w="175846" h="7815">
                    <a:moveTo>
                      <a:pt x="0" y="7815"/>
                    </a:moveTo>
                    <a:lnTo>
                      <a:pt x="175846" y="0"/>
                    </a:ln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0" name="Freeform: Shape 34">
                <a:extLst>
                  <a:ext uri="{FF2B5EF4-FFF2-40B4-BE49-F238E27FC236}">
                    <a16:creationId xmlns="" xmlns:a16="http://schemas.microsoft.com/office/drawing/2014/main" xmlns:lc="http://schemas.openxmlformats.org/drawingml/2006/lockedCanvas" id="{A8E04582-8603-4891-9D3E-2F5C0818D3ED}"/>
                  </a:ext>
                </a:extLst>
              </p:cNvPr>
              <p:cNvSpPr/>
              <p:nvPr/>
            </p:nvSpPr>
            <p:spPr>
              <a:xfrm rot="20454436" flipV="1">
                <a:off x="4022793" y="2159416"/>
                <a:ext cx="263659" cy="56788"/>
              </a:xfrm>
              <a:custGeom>
                <a:avLst/>
                <a:gdLst>
                  <a:gd name="connsiteX0" fmla="*/ 0 w 175846"/>
                  <a:gd name="connsiteY0" fmla="*/ 7815 h 7815"/>
                  <a:gd name="connsiteX1" fmla="*/ 175846 w 175846"/>
                  <a:gd name="connsiteY1" fmla="*/ 0 h 7815"/>
                </a:gdLst>
                <a:ahLst/>
                <a:cxnLst>
                  <a:cxn ang="0">
                    <a:pos x="connsiteX0" y="connsiteY0"/>
                  </a:cxn>
                  <a:cxn ang="0">
                    <a:pos x="connsiteX1" y="connsiteY1"/>
                  </a:cxn>
                </a:cxnLst>
                <a:rect l="l" t="t" r="r" b="b"/>
                <a:pathLst>
                  <a:path w="175846" h="7815">
                    <a:moveTo>
                      <a:pt x="0" y="7815"/>
                    </a:moveTo>
                    <a:lnTo>
                      <a:pt x="175846" y="0"/>
                    </a:ln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1" name="Freeform: Shape 35">
                <a:extLst>
                  <a:ext uri="{FF2B5EF4-FFF2-40B4-BE49-F238E27FC236}">
                    <a16:creationId xmlns="" xmlns:a16="http://schemas.microsoft.com/office/drawing/2014/main" xmlns:lc="http://schemas.openxmlformats.org/drawingml/2006/lockedCanvas" id="{782C0B8F-565A-49B9-BBEA-7A1D93FF7A72}"/>
                  </a:ext>
                </a:extLst>
              </p:cNvPr>
              <p:cNvSpPr/>
              <p:nvPr/>
            </p:nvSpPr>
            <p:spPr>
              <a:xfrm rot="20454436" flipV="1">
                <a:off x="4067938" y="2104319"/>
                <a:ext cx="172142" cy="45719"/>
              </a:xfrm>
              <a:custGeom>
                <a:avLst/>
                <a:gdLst>
                  <a:gd name="connsiteX0" fmla="*/ 0 w 175846"/>
                  <a:gd name="connsiteY0" fmla="*/ 7815 h 7815"/>
                  <a:gd name="connsiteX1" fmla="*/ 175846 w 175846"/>
                  <a:gd name="connsiteY1" fmla="*/ 0 h 7815"/>
                </a:gdLst>
                <a:ahLst/>
                <a:cxnLst>
                  <a:cxn ang="0">
                    <a:pos x="connsiteX0" y="connsiteY0"/>
                  </a:cxn>
                  <a:cxn ang="0">
                    <a:pos x="connsiteX1" y="connsiteY1"/>
                  </a:cxn>
                </a:cxnLst>
                <a:rect l="l" t="t" r="r" b="b"/>
                <a:pathLst>
                  <a:path w="175846" h="7815">
                    <a:moveTo>
                      <a:pt x="0" y="7815"/>
                    </a:moveTo>
                    <a:lnTo>
                      <a:pt x="175846" y="0"/>
                    </a:ln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72" name="Straight Connector 171">
                <a:extLst>
                  <a:ext uri="{FF2B5EF4-FFF2-40B4-BE49-F238E27FC236}">
                    <a16:creationId xmlns="" xmlns:a16="http://schemas.microsoft.com/office/drawing/2014/main" xmlns:lc="http://schemas.openxmlformats.org/drawingml/2006/lockedCanvas" id="{4EE26ABF-1069-4192-902C-CF283E461407}"/>
                  </a:ext>
                </a:extLst>
              </p:cNvPr>
              <p:cNvCxnSpPr>
                <a:stCxn id="171" idx="0"/>
                <a:endCxn id="171" idx="0"/>
              </p:cNvCxnSpPr>
              <p:nvPr/>
            </p:nvCxnSpPr>
            <p:spPr>
              <a:xfrm>
                <a:off x="4065195" y="213373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73" name="Freeform: Shape 38">
                <a:extLst>
                  <a:ext uri="{FF2B5EF4-FFF2-40B4-BE49-F238E27FC236}">
                    <a16:creationId xmlns="" xmlns:a16="http://schemas.microsoft.com/office/drawing/2014/main" xmlns:lc="http://schemas.openxmlformats.org/drawingml/2006/lockedCanvas" id="{21DC7FA5-0141-4F88-8495-B458288E6789}"/>
                  </a:ext>
                </a:extLst>
              </p:cNvPr>
              <p:cNvSpPr/>
              <p:nvPr/>
            </p:nvSpPr>
            <p:spPr>
              <a:xfrm>
                <a:off x="3950677" y="2051601"/>
                <a:ext cx="152400" cy="101537"/>
              </a:xfrm>
              <a:custGeom>
                <a:avLst/>
                <a:gdLst>
                  <a:gd name="connsiteX0" fmla="*/ 152400 w 152400"/>
                  <a:gd name="connsiteY0" fmla="*/ 101537 h 101537"/>
                  <a:gd name="connsiteX1" fmla="*/ 27354 w 152400"/>
                  <a:gd name="connsiteY1" fmla="*/ 11661 h 101537"/>
                  <a:gd name="connsiteX2" fmla="*/ 0 w 152400"/>
                  <a:gd name="connsiteY2" fmla="*/ 3845 h 101537"/>
                </a:gdLst>
                <a:ahLst/>
                <a:cxnLst>
                  <a:cxn ang="0">
                    <a:pos x="connsiteX0" y="connsiteY0"/>
                  </a:cxn>
                  <a:cxn ang="0">
                    <a:pos x="connsiteX1" y="connsiteY1"/>
                  </a:cxn>
                  <a:cxn ang="0">
                    <a:pos x="connsiteX2" y="connsiteY2"/>
                  </a:cxn>
                </a:cxnLst>
                <a:rect l="l" t="t" r="r" b="b"/>
                <a:pathLst>
                  <a:path w="152400" h="101537">
                    <a:moveTo>
                      <a:pt x="152400" y="101537"/>
                    </a:moveTo>
                    <a:cubicBezTo>
                      <a:pt x="102577" y="64740"/>
                      <a:pt x="52754" y="27943"/>
                      <a:pt x="27354" y="11661"/>
                    </a:cubicBezTo>
                    <a:cubicBezTo>
                      <a:pt x="1954" y="-4621"/>
                      <a:pt x="977" y="-388"/>
                      <a:pt x="0" y="3845"/>
                    </a:cubicBezTo>
                  </a:path>
                </a:pathLst>
              </a:custGeom>
              <a:noFill/>
              <a:ln w="666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4" name="Freeform: Shape 39">
                <a:extLst>
                  <a:ext uri="{FF2B5EF4-FFF2-40B4-BE49-F238E27FC236}">
                    <a16:creationId xmlns="" xmlns:a16="http://schemas.microsoft.com/office/drawing/2014/main" xmlns:lc="http://schemas.openxmlformats.org/drawingml/2006/lockedCanvas" id="{C3275C41-BE87-4B5B-BB29-E122E92C5E85}"/>
                  </a:ext>
                </a:extLst>
              </p:cNvPr>
              <p:cNvSpPr/>
              <p:nvPr/>
            </p:nvSpPr>
            <p:spPr>
              <a:xfrm rot="5559045">
                <a:off x="4174527" y="2045296"/>
                <a:ext cx="152400" cy="101537"/>
              </a:xfrm>
              <a:custGeom>
                <a:avLst/>
                <a:gdLst>
                  <a:gd name="connsiteX0" fmla="*/ 152400 w 152400"/>
                  <a:gd name="connsiteY0" fmla="*/ 101537 h 101537"/>
                  <a:gd name="connsiteX1" fmla="*/ 27354 w 152400"/>
                  <a:gd name="connsiteY1" fmla="*/ 11661 h 101537"/>
                  <a:gd name="connsiteX2" fmla="*/ 0 w 152400"/>
                  <a:gd name="connsiteY2" fmla="*/ 3845 h 101537"/>
                </a:gdLst>
                <a:ahLst/>
                <a:cxnLst>
                  <a:cxn ang="0">
                    <a:pos x="connsiteX0" y="connsiteY0"/>
                  </a:cxn>
                  <a:cxn ang="0">
                    <a:pos x="connsiteX1" y="connsiteY1"/>
                  </a:cxn>
                  <a:cxn ang="0">
                    <a:pos x="connsiteX2" y="connsiteY2"/>
                  </a:cxn>
                </a:cxnLst>
                <a:rect l="l" t="t" r="r" b="b"/>
                <a:pathLst>
                  <a:path w="152400" h="101537">
                    <a:moveTo>
                      <a:pt x="152400" y="101537"/>
                    </a:moveTo>
                    <a:cubicBezTo>
                      <a:pt x="102577" y="64740"/>
                      <a:pt x="52754" y="27943"/>
                      <a:pt x="27354" y="11661"/>
                    </a:cubicBezTo>
                    <a:cubicBezTo>
                      <a:pt x="1954" y="-4621"/>
                      <a:pt x="977" y="-388"/>
                      <a:pt x="0" y="3845"/>
                    </a:cubicBezTo>
                  </a:path>
                </a:pathLst>
              </a:custGeom>
              <a:noFill/>
              <a:ln w="666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5" name="Freeform: Shape 44">
                <a:extLst>
                  <a:ext uri="{FF2B5EF4-FFF2-40B4-BE49-F238E27FC236}">
                    <a16:creationId xmlns="" xmlns:a16="http://schemas.microsoft.com/office/drawing/2014/main" xmlns:lc="http://schemas.openxmlformats.org/drawingml/2006/lockedCanvas" id="{42394E00-A267-4300-8503-B19C6DAA1F6C}"/>
                  </a:ext>
                </a:extLst>
              </p:cNvPr>
              <p:cNvSpPr/>
              <p:nvPr/>
            </p:nvSpPr>
            <p:spPr>
              <a:xfrm>
                <a:off x="8045277" y="1968411"/>
                <a:ext cx="146009" cy="970286"/>
              </a:xfrm>
              <a:custGeom>
                <a:avLst/>
                <a:gdLst>
                  <a:gd name="connsiteX0" fmla="*/ 19539 w 91837"/>
                  <a:gd name="connsiteY0" fmla="*/ 0 h 875323"/>
                  <a:gd name="connsiteX1" fmla="*/ 58616 w 91837"/>
                  <a:gd name="connsiteY1" fmla="*/ 183661 h 875323"/>
                  <a:gd name="connsiteX2" fmla="*/ 89877 w 91837"/>
                  <a:gd name="connsiteY2" fmla="*/ 566615 h 875323"/>
                  <a:gd name="connsiteX3" fmla="*/ 0 w 91837"/>
                  <a:gd name="connsiteY3" fmla="*/ 875323 h 875323"/>
                  <a:gd name="connsiteX0" fmla="*/ 76557 w 152175"/>
                  <a:gd name="connsiteY0" fmla="*/ 0 h 886450"/>
                  <a:gd name="connsiteX1" fmla="*/ 115634 w 152175"/>
                  <a:gd name="connsiteY1" fmla="*/ 183661 h 886450"/>
                  <a:gd name="connsiteX2" fmla="*/ 146895 w 152175"/>
                  <a:gd name="connsiteY2" fmla="*/ 566615 h 886450"/>
                  <a:gd name="connsiteX3" fmla="*/ 0 w 152175"/>
                  <a:gd name="connsiteY3" fmla="*/ 886450 h 886450"/>
                  <a:gd name="connsiteX0" fmla="*/ 76557 w 152175"/>
                  <a:gd name="connsiteY0" fmla="*/ 0 h 886450"/>
                  <a:gd name="connsiteX1" fmla="*/ 115634 w 152175"/>
                  <a:gd name="connsiteY1" fmla="*/ 183661 h 886450"/>
                  <a:gd name="connsiteX2" fmla="*/ 146895 w 152175"/>
                  <a:gd name="connsiteY2" fmla="*/ 566615 h 886450"/>
                  <a:gd name="connsiteX3" fmla="*/ 0 w 152175"/>
                  <a:gd name="connsiteY3" fmla="*/ 886450 h 886450"/>
                </a:gdLst>
                <a:ahLst/>
                <a:cxnLst>
                  <a:cxn ang="0">
                    <a:pos x="connsiteX0" y="connsiteY0"/>
                  </a:cxn>
                  <a:cxn ang="0">
                    <a:pos x="connsiteX1" y="connsiteY1"/>
                  </a:cxn>
                  <a:cxn ang="0">
                    <a:pos x="connsiteX2" y="connsiteY2"/>
                  </a:cxn>
                  <a:cxn ang="0">
                    <a:pos x="connsiteX3" y="connsiteY3"/>
                  </a:cxn>
                </a:cxnLst>
                <a:rect l="l" t="t" r="r" b="b"/>
                <a:pathLst>
                  <a:path w="152175" h="886450">
                    <a:moveTo>
                      <a:pt x="76557" y="0"/>
                    </a:moveTo>
                    <a:cubicBezTo>
                      <a:pt x="90234" y="44612"/>
                      <a:pt x="103911" y="89225"/>
                      <a:pt x="115634" y="183661"/>
                    </a:cubicBezTo>
                    <a:cubicBezTo>
                      <a:pt x="127357" y="278097"/>
                      <a:pt x="166167" y="449484"/>
                      <a:pt x="146895" y="566615"/>
                    </a:cubicBezTo>
                    <a:cubicBezTo>
                      <a:pt x="127623" y="683746"/>
                      <a:pt x="129653" y="837951"/>
                      <a:pt x="0" y="886450"/>
                    </a:cubicBez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6" name="Freeform: Shape 45">
                <a:extLst>
                  <a:ext uri="{FF2B5EF4-FFF2-40B4-BE49-F238E27FC236}">
                    <a16:creationId xmlns="" xmlns:a16="http://schemas.microsoft.com/office/drawing/2014/main" xmlns:lc="http://schemas.openxmlformats.org/drawingml/2006/lockedCanvas" id="{B4ACEC97-9A5F-4DC0-BC98-276199B073FC}"/>
                  </a:ext>
                </a:extLst>
              </p:cNvPr>
              <p:cNvSpPr/>
              <p:nvPr/>
            </p:nvSpPr>
            <p:spPr>
              <a:xfrm rot="20454436" flipV="1">
                <a:off x="7979191" y="2255691"/>
                <a:ext cx="330110" cy="65041"/>
              </a:xfrm>
              <a:custGeom>
                <a:avLst/>
                <a:gdLst>
                  <a:gd name="connsiteX0" fmla="*/ 0 w 175846"/>
                  <a:gd name="connsiteY0" fmla="*/ 7815 h 7815"/>
                  <a:gd name="connsiteX1" fmla="*/ 175846 w 175846"/>
                  <a:gd name="connsiteY1" fmla="*/ 0 h 7815"/>
                </a:gdLst>
                <a:ahLst/>
                <a:cxnLst>
                  <a:cxn ang="0">
                    <a:pos x="connsiteX0" y="connsiteY0"/>
                  </a:cxn>
                  <a:cxn ang="0">
                    <a:pos x="connsiteX1" y="connsiteY1"/>
                  </a:cxn>
                </a:cxnLst>
                <a:rect l="l" t="t" r="r" b="b"/>
                <a:pathLst>
                  <a:path w="175846" h="7815">
                    <a:moveTo>
                      <a:pt x="0" y="7815"/>
                    </a:moveTo>
                    <a:lnTo>
                      <a:pt x="175846" y="0"/>
                    </a:ln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7" name="Freeform: Shape 46">
                <a:extLst>
                  <a:ext uri="{FF2B5EF4-FFF2-40B4-BE49-F238E27FC236}">
                    <a16:creationId xmlns="" xmlns:a16="http://schemas.microsoft.com/office/drawing/2014/main" xmlns:lc="http://schemas.openxmlformats.org/drawingml/2006/lockedCanvas" id="{A04AE4CB-7D84-46D9-AE4C-C853A482EADD}"/>
                  </a:ext>
                </a:extLst>
              </p:cNvPr>
              <p:cNvSpPr/>
              <p:nvPr/>
            </p:nvSpPr>
            <p:spPr>
              <a:xfrm rot="20454436" flipV="1">
                <a:off x="8011885" y="2194697"/>
                <a:ext cx="263659" cy="56788"/>
              </a:xfrm>
              <a:custGeom>
                <a:avLst/>
                <a:gdLst>
                  <a:gd name="connsiteX0" fmla="*/ 0 w 175846"/>
                  <a:gd name="connsiteY0" fmla="*/ 7815 h 7815"/>
                  <a:gd name="connsiteX1" fmla="*/ 175846 w 175846"/>
                  <a:gd name="connsiteY1" fmla="*/ 0 h 7815"/>
                </a:gdLst>
                <a:ahLst/>
                <a:cxnLst>
                  <a:cxn ang="0">
                    <a:pos x="connsiteX0" y="connsiteY0"/>
                  </a:cxn>
                  <a:cxn ang="0">
                    <a:pos x="connsiteX1" y="connsiteY1"/>
                  </a:cxn>
                </a:cxnLst>
                <a:rect l="l" t="t" r="r" b="b"/>
                <a:pathLst>
                  <a:path w="175846" h="7815">
                    <a:moveTo>
                      <a:pt x="0" y="7815"/>
                    </a:moveTo>
                    <a:lnTo>
                      <a:pt x="175846" y="0"/>
                    </a:ln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8" name="Freeform: Shape 47">
                <a:extLst>
                  <a:ext uri="{FF2B5EF4-FFF2-40B4-BE49-F238E27FC236}">
                    <a16:creationId xmlns="" xmlns:a16="http://schemas.microsoft.com/office/drawing/2014/main" xmlns:lc="http://schemas.openxmlformats.org/drawingml/2006/lockedCanvas" id="{499D117F-4E7D-46CD-8187-41F590C3873C}"/>
                  </a:ext>
                </a:extLst>
              </p:cNvPr>
              <p:cNvSpPr/>
              <p:nvPr/>
            </p:nvSpPr>
            <p:spPr>
              <a:xfrm rot="20454436" flipV="1">
                <a:off x="8057030" y="2139600"/>
                <a:ext cx="172142" cy="45719"/>
              </a:xfrm>
              <a:custGeom>
                <a:avLst/>
                <a:gdLst>
                  <a:gd name="connsiteX0" fmla="*/ 0 w 175846"/>
                  <a:gd name="connsiteY0" fmla="*/ 7815 h 7815"/>
                  <a:gd name="connsiteX1" fmla="*/ 175846 w 175846"/>
                  <a:gd name="connsiteY1" fmla="*/ 0 h 7815"/>
                </a:gdLst>
                <a:ahLst/>
                <a:cxnLst>
                  <a:cxn ang="0">
                    <a:pos x="connsiteX0" y="connsiteY0"/>
                  </a:cxn>
                  <a:cxn ang="0">
                    <a:pos x="connsiteX1" y="connsiteY1"/>
                  </a:cxn>
                </a:cxnLst>
                <a:rect l="l" t="t" r="r" b="b"/>
                <a:pathLst>
                  <a:path w="175846" h="7815">
                    <a:moveTo>
                      <a:pt x="0" y="7815"/>
                    </a:moveTo>
                    <a:lnTo>
                      <a:pt x="175846" y="0"/>
                    </a:lnTo>
                  </a:path>
                </a:pathLst>
              </a:custGeom>
              <a:noFill/>
              <a:ln w="793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79" name="Straight Connector 178">
                <a:extLst>
                  <a:ext uri="{FF2B5EF4-FFF2-40B4-BE49-F238E27FC236}">
                    <a16:creationId xmlns="" xmlns:a16="http://schemas.microsoft.com/office/drawing/2014/main" xmlns:lc="http://schemas.openxmlformats.org/drawingml/2006/lockedCanvas" id="{F1470CE1-1936-49D3-A6AF-3FA1FCDFE877}"/>
                  </a:ext>
                </a:extLst>
              </p:cNvPr>
              <p:cNvCxnSpPr>
                <a:stCxn id="178" idx="0"/>
                <a:endCxn id="178" idx="0"/>
              </p:cNvCxnSpPr>
              <p:nvPr/>
            </p:nvCxnSpPr>
            <p:spPr>
              <a:xfrm>
                <a:off x="8054287" y="216901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0" name="Freeform: Shape 49">
                <a:extLst>
                  <a:ext uri="{FF2B5EF4-FFF2-40B4-BE49-F238E27FC236}">
                    <a16:creationId xmlns="" xmlns:a16="http://schemas.microsoft.com/office/drawing/2014/main" xmlns:lc="http://schemas.openxmlformats.org/drawingml/2006/lockedCanvas" id="{ABA92D05-4174-4645-820F-5970165485BF}"/>
                  </a:ext>
                </a:extLst>
              </p:cNvPr>
              <p:cNvSpPr/>
              <p:nvPr/>
            </p:nvSpPr>
            <p:spPr>
              <a:xfrm>
                <a:off x="7939769" y="2086882"/>
                <a:ext cx="152400" cy="101537"/>
              </a:xfrm>
              <a:custGeom>
                <a:avLst/>
                <a:gdLst>
                  <a:gd name="connsiteX0" fmla="*/ 152400 w 152400"/>
                  <a:gd name="connsiteY0" fmla="*/ 101537 h 101537"/>
                  <a:gd name="connsiteX1" fmla="*/ 27354 w 152400"/>
                  <a:gd name="connsiteY1" fmla="*/ 11661 h 101537"/>
                  <a:gd name="connsiteX2" fmla="*/ 0 w 152400"/>
                  <a:gd name="connsiteY2" fmla="*/ 3845 h 101537"/>
                </a:gdLst>
                <a:ahLst/>
                <a:cxnLst>
                  <a:cxn ang="0">
                    <a:pos x="connsiteX0" y="connsiteY0"/>
                  </a:cxn>
                  <a:cxn ang="0">
                    <a:pos x="connsiteX1" y="connsiteY1"/>
                  </a:cxn>
                  <a:cxn ang="0">
                    <a:pos x="connsiteX2" y="connsiteY2"/>
                  </a:cxn>
                </a:cxnLst>
                <a:rect l="l" t="t" r="r" b="b"/>
                <a:pathLst>
                  <a:path w="152400" h="101537">
                    <a:moveTo>
                      <a:pt x="152400" y="101537"/>
                    </a:moveTo>
                    <a:cubicBezTo>
                      <a:pt x="102577" y="64740"/>
                      <a:pt x="52754" y="27943"/>
                      <a:pt x="27354" y="11661"/>
                    </a:cubicBezTo>
                    <a:cubicBezTo>
                      <a:pt x="1954" y="-4621"/>
                      <a:pt x="977" y="-388"/>
                      <a:pt x="0" y="3845"/>
                    </a:cubicBezTo>
                  </a:path>
                </a:pathLst>
              </a:custGeom>
              <a:noFill/>
              <a:ln w="666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1" name="Freeform: Shape 50">
                <a:extLst>
                  <a:ext uri="{FF2B5EF4-FFF2-40B4-BE49-F238E27FC236}">
                    <a16:creationId xmlns="" xmlns:a16="http://schemas.microsoft.com/office/drawing/2014/main" xmlns:lc="http://schemas.openxmlformats.org/drawingml/2006/lockedCanvas" id="{1A70C3E6-7218-4455-BDDA-022CB2968B67}"/>
                  </a:ext>
                </a:extLst>
              </p:cNvPr>
              <p:cNvSpPr/>
              <p:nvPr/>
            </p:nvSpPr>
            <p:spPr>
              <a:xfrm rot="5559045">
                <a:off x="8163619" y="2080577"/>
                <a:ext cx="152400" cy="101537"/>
              </a:xfrm>
              <a:custGeom>
                <a:avLst/>
                <a:gdLst>
                  <a:gd name="connsiteX0" fmla="*/ 152400 w 152400"/>
                  <a:gd name="connsiteY0" fmla="*/ 101537 h 101537"/>
                  <a:gd name="connsiteX1" fmla="*/ 27354 w 152400"/>
                  <a:gd name="connsiteY1" fmla="*/ 11661 h 101537"/>
                  <a:gd name="connsiteX2" fmla="*/ 0 w 152400"/>
                  <a:gd name="connsiteY2" fmla="*/ 3845 h 101537"/>
                </a:gdLst>
                <a:ahLst/>
                <a:cxnLst>
                  <a:cxn ang="0">
                    <a:pos x="connsiteX0" y="connsiteY0"/>
                  </a:cxn>
                  <a:cxn ang="0">
                    <a:pos x="connsiteX1" y="connsiteY1"/>
                  </a:cxn>
                  <a:cxn ang="0">
                    <a:pos x="connsiteX2" y="connsiteY2"/>
                  </a:cxn>
                </a:cxnLst>
                <a:rect l="l" t="t" r="r" b="b"/>
                <a:pathLst>
                  <a:path w="152400" h="101537">
                    <a:moveTo>
                      <a:pt x="152400" y="101537"/>
                    </a:moveTo>
                    <a:cubicBezTo>
                      <a:pt x="102577" y="64740"/>
                      <a:pt x="52754" y="27943"/>
                      <a:pt x="27354" y="11661"/>
                    </a:cubicBezTo>
                    <a:cubicBezTo>
                      <a:pt x="1954" y="-4621"/>
                      <a:pt x="977" y="-388"/>
                      <a:pt x="0" y="3845"/>
                    </a:cubicBezTo>
                  </a:path>
                </a:pathLst>
              </a:custGeom>
              <a:noFill/>
              <a:ln w="666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2" name="TextBox 63">
                <a:extLst>
                  <a:ext uri="{FF2B5EF4-FFF2-40B4-BE49-F238E27FC236}">
                    <a16:creationId xmlns="" xmlns:a16="http://schemas.microsoft.com/office/drawing/2014/main" xmlns:lc="http://schemas.openxmlformats.org/drawingml/2006/lockedCanvas" id="{91056F6A-2633-4757-983E-68DBADE2A9D7}"/>
                  </a:ext>
                </a:extLst>
              </p:cNvPr>
              <p:cNvSpPr txBox="1"/>
              <p:nvPr/>
            </p:nvSpPr>
            <p:spPr>
              <a:xfrm>
                <a:off x="3882243" y="2872062"/>
                <a:ext cx="4526076" cy="1323439"/>
              </a:xfrm>
              <a:prstGeom prst="rect">
                <a:avLst/>
              </a:prstGeom>
              <a:noFill/>
            </p:spPr>
            <p:txBody>
              <a:bodyPr wrap="square" rtlCol="0">
                <a:spAutoFit/>
                <a:scene3d>
                  <a:camera prst="perspectiveHeroicExtremeRightFacing"/>
                  <a:lightRig rig="threePt" dir="t"/>
                </a:scene3d>
                <a:sp3d extrusionH="57150">
                  <a:bevelT h="25400" prst="softRound"/>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b="1" dirty="0" smtClean="0">
                    <a:solidFill>
                      <a:srgbClr val="663300"/>
                    </a:solidFill>
                    <a:latin typeface="Hand Of Sean" panose="02000500000000000000" pitchFamily="2" charset="-128"/>
                    <a:ea typeface="Hand Of Sean" panose="02000500000000000000" pitchFamily="2" charset="-128"/>
                  </a:rPr>
                  <a:t>Thank You</a:t>
                </a:r>
                <a:endParaRPr lang="en-US" sz="8000" b="1" dirty="0">
                  <a:solidFill>
                    <a:srgbClr val="663300"/>
                  </a:solidFill>
                  <a:latin typeface="Hand Of Sean" panose="02000500000000000000" pitchFamily="2" charset="-128"/>
                  <a:ea typeface="Hand Of Sean" panose="02000500000000000000" pitchFamily="2" charset="-128"/>
                </a:endParaRPr>
              </a:p>
            </p:txBody>
          </p:sp>
        </p:grpSp>
      </p:grpSp>
    </p:spTree>
    <p:extLst>
      <p:ext uri="{BB962C8B-B14F-4D97-AF65-F5344CB8AC3E}">
        <p14:creationId xmlns:p14="http://schemas.microsoft.com/office/powerpoint/2010/main" val="375944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108"/>
                                        </p:tgtEl>
                                        <p:attrNameLst>
                                          <p:attrName>style.visibility</p:attrName>
                                        </p:attrNameLst>
                                      </p:cBhvr>
                                      <p:to>
                                        <p:strVal val="visible"/>
                                      </p:to>
                                    </p:set>
                                    <p:animEffect transition="in" filter="wipe(down)">
                                      <p:cBhvr>
                                        <p:cTn id="7" dur="500"/>
                                        <p:tgtEl>
                                          <p:spTgt spid="10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500"/>
                                        <p:tgtEl>
                                          <p:spTgt spid="2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500"/>
                                        <p:tgtEl>
                                          <p:spTgt spid="33"/>
                                        </p:tgtEl>
                                      </p:cBhvr>
                                    </p:animEffect>
                                  </p:childTnLst>
                                </p:cTn>
                              </p:par>
                              <p:par>
                                <p:cTn id="17" presetID="22" presetClass="entr" presetSubtype="4" fill="hold" grpId="0" nodeType="withEffect" nodePh="1">
                                  <p:stCondLst>
                                    <p:cond delay="0"/>
                                  </p:stCondLst>
                                  <p:endCondLst>
                                    <p:cond evt="begin" delay="0">
                                      <p:tn val="17"/>
                                    </p:cond>
                                  </p:end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par>
                                <p:cTn id="20" presetID="22" presetClass="entr" presetSubtype="4" fill="hold"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down)">
                                      <p:cBhvr>
                                        <p:cTn id="22" dur="500"/>
                                        <p:tgtEl>
                                          <p:spTgt spid="7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down)">
                                      <p:cBhvr>
                                        <p:cTn id="25" dur="500"/>
                                        <p:tgtEl>
                                          <p:spTgt spid="9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42"/>
                                        </p:tgtEl>
                                        <p:attrNameLst>
                                          <p:attrName>style.visibility</p:attrName>
                                        </p:attrNameLst>
                                      </p:cBhvr>
                                      <p:to>
                                        <p:strVal val="visible"/>
                                      </p:to>
                                    </p:set>
                                    <p:animEffect transition="in" filter="wipe(down)">
                                      <p:cBhvr>
                                        <p:cTn id="3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20" grpId="0" animBg="1"/>
      <p:bldP spid="22" grpId="0" animBg="1"/>
      <p:bldP spid="33" grpId="0" animBg="1"/>
      <p:bldP spid="76" grpId="0"/>
      <p:bldP spid="9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2"/>
            <a:ext cx="12195012" cy="6856307"/>
          </a:xfrm>
          <a:prstGeom prst="rect">
            <a:avLst/>
          </a:prstGeom>
        </p:spPr>
      </p:pic>
      <p:grpSp>
        <p:nvGrpSpPr>
          <p:cNvPr id="85" name="Group 84"/>
          <p:cNvGrpSpPr/>
          <p:nvPr/>
        </p:nvGrpSpPr>
        <p:grpSpPr>
          <a:xfrm>
            <a:off x="546345" y="2231457"/>
            <a:ext cx="4363406" cy="4281754"/>
            <a:chOff x="4129021" y="1288123"/>
            <a:chExt cx="3919890" cy="4281754"/>
          </a:xfrm>
        </p:grpSpPr>
        <p:sp>
          <p:nvSpPr>
            <p:cNvPr id="86" name="Rectangle: Top Corners Rounded 5">
              <a:extLst>
                <a:ext uri="{FF2B5EF4-FFF2-40B4-BE49-F238E27FC236}">
                  <a16:creationId xmlns:lc="http://schemas.openxmlformats.org/drawingml/2006/lockedCanvas" xmlns:a16="http://schemas.microsoft.com/office/drawing/2014/main" xmlns="" id="{7EEEA7F5-A518-4083-9E1F-FEB60CE6814F}"/>
                </a:ext>
              </a:extLst>
            </p:cNvPr>
            <p:cNvSpPr/>
            <p:nvPr/>
          </p:nvSpPr>
          <p:spPr>
            <a:xfrm rot="5400000">
              <a:off x="4090080" y="1822982"/>
              <a:ext cx="3631095" cy="3525078"/>
            </a:xfrm>
            <a:prstGeom prst="round2SameRect">
              <a:avLst/>
            </a:prstGeom>
            <a:solidFill>
              <a:srgbClr val="FFF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7" name="Rectangle: Top Corners Rounded 6">
              <a:extLst>
                <a:ext uri="{FF2B5EF4-FFF2-40B4-BE49-F238E27FC236}">
                  <a16:creationId xmlns:lc="http://schemas.openxmlformats.org/drawingml/2006/lockedCanvas" xmlns:a16="http://schemas.microsoft.com/office/drawing/2014/main" xmlns="" id="{70830BC6-7BA8-40B8-A3B8-279BAD27CEC4}"/>
                </a:ext>
              </a:extLst>
            </p:cNvPr>
            <p:cNvSpPr/>
            <p:nvPr/>
          </p:nvSpPr>
          <p:spPr>
            <a:xfrm rot="16200000">
              <a:off x="5394653" y="2915619"/>
              <a:ext cx="3963931" cy="1344585"/>
            </a:xfrm>
            <a:custGeom>
              <a:avLst/>
              <a:gdLst>
                <a:gd name="connsiteX0" fmla="*/ 510209 w 3472068"/>
                <a:gd name="connsiteY0" fmla="*/ 0 h 1020417"/>
                <a:gd name="connsiteX1" fmla="*/ 2961860 w 3472068"/>
                <a:gd name="connsiteY1" fmla="*/ 0 h 1020417"/>
                <a:gd name="connsiteX2" fmla="*/ 3472069 w 3472068"/>
                <a:gd name="connsiteY2" fmla="*/ 510209 h 1020417"/>
                <a:gd name="connsiteX3" fmla="*/ 3472068 w 3472068"/>
                <a:gd name="connsiteY3" fmla="*/ 1020417 h 1020417"/>
                <a:gd name="connsiteX4" fmla="*/ 3472068 w 3472068"/>
                <a:gd name="connsiteY4" fmla="*/ 1020417 h 1020417"/>
                <a:gd name="connsiteX5" fmla="*/ 0 w 3472068"/>
                <a:gd name="connsiteY5" fmla="*/ 1020417 h 1020417"/>
                <a:gd name="connsiteX6" fmla="*/ 0 w 3472068"/>
                <a:gd name="connsiteY6" fmla="*/ 1020417 h 1020417"/>
                <a:gd name="connsiteX7" fmla="*/ 0 w 3472068"/>
                <a:gd name="connsiteY7" fmla="*/ 510209 h 1020417"/>
                <a:gd name="connsiteX8" fmla="*/ 510209 w 3472068"/>
                <a:gd name="connsiteY8" fmla="*/ 0 h 1020417"/>
                <a:gd name="connsiteX0" fmla="*/ 510209 w 3472068"/>
                <a:gd name="connsiteY0" fmla="*/ 0 h 1020417"/>
                <a:gd name="connsiteX1" fmla="*/ 2961860 w 3472068"/>
                <a:gd name="connsiteY1" fmla="*/ 0 h 1020417"/>
                <a:gd name="connsiteX2" fmla="*/ 3472068 w 3472068"/>
                <a:gd name="connsiteY2" fmla="*/ 1020417 h 1020417"/>
                <a:gd name="connsiteX3" fmla="*/ 3472068 w 3472068"/>
                <a:gd name="connsiteY3" fmla="*/ 1020417 h 1020417"/>
                <a:gd name="connsiteX4" fmla="*/ 0 w 3472068"/>
                <a:gd name="connsiteY4" fmla="*/ 1020417 h 1020417"/>
                <a:gd name="connsiteX5" fmla="*/ 0 w 3472068"/>
                <a:gd name="connsiteY5" fmla="*/ 1020417 h 1020417"/>
                <a:gd name="connsiteX6" fmla="*/ 0 w 3472068"/>
                <a:gd name="connsiteY6" fmla="*/ 510209 h 1020417"/>
                <a:gd name="connsiteX7" fmla="*/ 510209 w 3472068"/>
                <a:gd name="connsiteY7" fmla="*/ 0 h 1020417"/>
                <a:gd name="connsiteX0" fmla="*/ 510209 w 3582855"/>
                <a:gd name="connsiteY0" fmla="*/ 0 h 1020417"/>
                <a:gd name="connsiteX1" fmla="*/ 2961860 w 3582855"/>
                <a:gd name="connsiteY1" fmla="*/ 0 h 1020417"/>
                <a:gd name="connsiteX2" fmla="*/ 3472068 w 3582855"/>
                <a:gd name="connsiteY2" fmla="*/ 1020417 h 1020417"/>
                <a:gd name="connsiteX3" fmla="*/ 3472068 w 3582855"/>
                <a:gd name="connsiteY3" fmla="*/ 1020417 h 1020417"/>
                <a:gd name="connsiteX4" fmla="*/ 0 w 3582855"/>
                <a:gd name="connsiteY4" fmla="*/ 1020417 h 1020417"/>
                <a:gd name="connsiteX5" fmla="*/ 0 w 3582855"/>
                <a:gd name="connsiteY5" fmla="*/ 1020417 h 1020417"/>
                <a:gd name="connsiteX6" fmla="*/ 0 w 3582855"/>
                <a:gd name="connsiteY6" fmla="*/ 510209 h 1020417"/>
                <a:gd name="connsiteX7" fmla="*/ 510209 w 3582855"/>
                <a:gd name="connsiteY7" fmla="*/ 0 h 102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2855" h="1020417">
                  <a:moveTo>
                    <a:pt x="510209" y="0"/>
                  </a:moveTo>
                  <a:lnTo>
                    <a:pt x="2961860" y="0"/>
                  </a:lnTo>
                  <a:cubicBezTo>
                    <a:pt x="3455503" y="170069"/>
                    <a:pt x="3758092" y="664820"/>
                    <a:pt x="3472068" y="1020417"/>
                  </a:cubicBezTo>
                  <a:lnTo>
                    <a:pt x="3472068" y="1020417"/>
                  </a:lnTo>
                  <a:lnTo>
                    <a:pt x="0" y="1020417"/>
                  </a:lnTo>
                  <a:lnTo>
                    <a:pt x="0" y="1020417"/>
                  </a:lnTo>
                  <a:lnTo>
                    <a:pt x="0" y="510209"/>
                  </a:lnTo>
                  <a:cubicBezTo>
                    <a:pt x="0" y="228428"/>
                    <a:pt x="228428" y="0"/>
                    <a:pt x="510209" y="0"/>
                  </a:cubicBezTo>
                  <a:close/>
                </a:path>
              </a:pathLst>
            </a:custGeom>
            <a:solidFill>
              <a:srgbClr val="353338">
                <a:alpha val="41000"/>
              </a:srgbClr>
            </a:soli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88" name="Rectangle: Top Corners Rounded 6">
              <a:extLst>
                <a:ext uri="{FF2B5EF4-FFF2-40B4-BE49-F238E27FC236}">
                  <a16:creationId xmlns:lc="http://schemas.openxmlformats.org/drawingml/2006/lockedCanvas" xmlns:a16="http://schemas.microsoft.com/office/drawing/2014/main" xmlns="" id="{1D04E310-B825-496B-99EA-26E01AF112CE}"/>
                </a:ext>
              </a:extLst>
            </p:cNvPr>
            <p:cNvSpPr/>
            <p:nvPr/>
          </p:nvSpPr>
          <p:spPr>
            <a:xfrm rot="16200000">
              <a:off x="4999841" y="2831212"/>
              <a:ext cx="3963931" cy="1344585"/>
            </a:xfrm>
            <a:custGeom>
              <a:avLst/>
              <a:gdLst>
                <a:gd name="connsiteX0" fmla="*/ 510209 w 3472068"/>
                <a:gd name="connsiteY0" fmla="*/ 0 h 1020417"/>
                <a:gd name="connsiteX1" fmla="*/ 2961860 w 3472068"/>
                <a:gd name="connsiteY1" fmla="*/ 0 h 1020417"/>
                <a:gd name="connsiteX2" fmla="*/ 3472069 w 3472068"/>
                <a:gd name="connsiteY2" fmla="*/ 510209 h 1020417"/>
                <a:gd name="connsiteX3" fmla="*/ 3472068 w 3472068"/>
                <a:gd name="connsiteY3" fmla="*/ 1020417 h 1020417"/>
                <a:gd name="connsiteX4" fmla="*/ 3472068 w 3472068"/>
                <a:gd name="connsiteY4" fmla="*/ 1020417 h 1020417"/>
                <a:gd name="connsiteX5" fmla="*/ 0 w 3472068"/>
                <a:gd name="connsiteY5" fmla="*/ 1020417 h 1020417"/>
                <a:gd name="connsiteX6" fmla="*/ 0 w 3472068"/>
                <a:gd name="connsiteY6" fmla="*/ 1020417 h 1020417"/>
                <a:gd name="connsiteX7" fmla="*/ 0 w 3472068"/>
                <a:gd name="connsiteY7" fmla="*/ 510209 h 1020417"/>
                <a:gd name="connsiteX8" fmla="*/ 510209 w 3472068"/>
                <a:gd name="connsiteY8" fmla="*/ 0 h 1020417"/>
                <a:gd name="connsiteX0" fmla="*/ 510209 w 3472068"/>
                <a:gd name="connsiteY0" fmla="*/ 0 h 1020417"/>
                <a:gd name="connsiteX1" fmla="*/ 2961860 w 3472068"/>
                <a:gd name="connsiteY1" fmla="*/ 0 h 1020417"/>
                <a:gd name="connsiteX2" fmla="*/ 3472068 w 3472068"/>
                <a:gd name="connsiteY2" fmla="*/ 1020417 h 1020417"/>
                <a:gd name="connsiteX3" fmla="*/ 3472068 w 3472068"/>
                <a:gd name="connsiteY3" fmla="*/ 1020417 h 1020417"/>
                <a:gd name="connsiteX4" fmla="*/ 0 w 3472068"/>
                <a:gd name="connsiteY4" fmla="*/ 1020417 h 1020417"/>
                <a:gd name="connsiteX5" fmla="*/ 0 w 3472068"/>
                <a:gd name="connsiteY5" fmla="*/ 1020417 h 1020417"/>
                <a:gd name="connsiteX6" fmla="*/ 0 w 3472068"/>
                <a:gd name="connsiteY6" fmla="*/ 510209 h 1020417"/>
                <a:gd name="connsiteX7" fmla="*/ 510209 w 3472068"/>
                <a:gd name="connsiteY7" fmla="*/ 0 h 1020417"/>
                <a:gd name="connsiteX0" fmla="*/ 510209 w 3582855"/>
                <a:gd name="connsiteY0" fmla="*/ 0 h 1020417"/>
                <a:gd name="connsiteX1" fmla="*/ 2961860 w 3582855"/>
                <a:gd name="connsiteY1" fmla="*/ 0 h 1020417"/>
                <a:gd name="connsiteX2" fmla="*/ 3472068 w 3582855"/>
                <a:gd name="connsiteY2" fmla="*/ 1020417 h 1020417"/>
                <a:gd name="connsiteX3" fmla="*/ 3472068 w 3582855"/>
                <a:gd name="connsiteY3" fmla="*/ 1020417 h 1020417"/>
                <a:gd name="connsiteX4" fmla="*/ 0 w 3582855"/>
                <a:gd name="connsiteY4" fmla="*/ 1020417 h 1020417"/>
                <a:gd name="connsiteX5" fmla="*/ 0 w 3582855"/>
                <a:gd name="connsiteY5" fmla="*/ 1020417 h 1020417"/>
                <a:gd name="connsiteX6" fmla="*/ 0 w 3582855"/>
                <a:gd name="connsiteY6" fmla="*/ 510209 h 1020417"/>
                <a:gd name="connsiteX7" fmla="*/ 510209 w 3582855"/>
                <a:gd name="connsiteY7" fmla="*/ 0 h 102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2855" h="1020417">
                  <a:moveTo>
                    <a:pt x="510209" y="0"/>
                  </a:moveTo>
                  <a:lnTo>
                    <a:pt x="2961860" y="0"/>
                  </a:lnTo>
                  <a:cubicBezTo>
                    <a:pt x="3455503" y="170069"/>
                    <a:pt x="3758092" y="664820"/>
                    <a:pt x="3472068" y="1020417"/>
                  </a:cubicBezTo>
                  <a:lnTo>
                    <a:pt x="3472068" y="1020417"/>
                  </a:lnTo>
                  <a:lnTo>
                    <a:pt x="0" y="1020417"/>
                  </a:lnTo>
                  <a:lnTo>
                    <a:pt x="0" y="1020417"/>
                  </a:lnTo>
                  <a:lnTo>
                    <a:pt x="0" y="510209"/>
                  </a:lnTo>
                  <a:cubicBezTo>
                    <a:pt x="0" y="228428"/>
                    <a:pt x="228428" y="0"/>
                    <a:pt x="510209" y="0"/>
                  </a:cubicBezTo>
                  <a:close/>
                </a:path>
              </a:pathLst>
            </a:custGeom>
            <a:solidFill>
              <a:srgbClr val="353338">
                <a:alpha val="41000"/>
              </a:srgbClr>
            </a:soli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89" name="Rectangle: Top Corners Rounded 6">
              <a:extLst>
                <a:ext uri="{FF2B5EF4-FFF2-40B4-BE49-F238E27FC236}">
                  <a16:creationId xmlns:lc="http://schemas.openxmlformats.org/drawingml/2006/lockedCanvas" xmlns:a16="http://schemas.microsoft.com/office/drawing/2014/main" xmlns="" id="{F3DDD16E-005C-4F21-BE8A-CB370ACF18A4}"/>
                </a:ext>
              </a:extLst>
            </p:cNvPr>
            <p:cNvSpPr/>
            <p:nvPr/>
          </p:nvSpPr>
          <p:spPr>
            <a:xfrm rot="16200000">
              <a:off x="5366531" y="2569342"/>
              <a:ext cx="3582855" cy="1020417"/>
            </a:xfrm>
            <a:custGeom>
              <a:avLst/>
              <a:gdLst>
                <a:gd name="connsiteX0" fmla="*/ 510209 w 3472068"/>
                <a:gd name="connsiteY0" fmla="*/ 0 h 1020417"/>
                <a:gd name="connsiteX1" fmla="*/ 2961860 w 3472068"/>
                <a:gd name="connsiteY1" fmla="*/ 0 h 1020417"/>
                <a:gd name="connsiteX2" fmla="*/ 3472069 w 3472068"/>
                <a:gd name="connsiteY2" fmla="*/ 510209 h 1020417"/>
                <a:gd name="connsiteX3" fmla="*/ 3472068 w 3472068"/>
                <a:gd name="connsiteY3" fmla="*/ 1020417 h 1020417"/>
                <a:gd name="connsiteX4" fmla="*/ 3472068 w 3472068"/>
                <a:gd name="connsiteY4" fmla="*/ 1020417 h 1020417"/>
                <a:gd name="connsiteX5" fmla="*/ 0 w 3472068"/>
                <a:gd name="connsiteY5" fmla="*/ 1020417 h 1020417"/>
                <a:gd name="connsiteX6" fmla="*/ 0 w 3472068"/>
                <a:gd name="connsiteY6" fmla="*/ 1020417 h 1020417"/>
                <a:gd name="connsiteX7" fmla="*/ 0 w 3472068"/>
                <a:gd name="connsiteY7" fmla="*/ 510209 h 1020417"/>
                <a:gd name="connsiteX8" fmla="*/ 510209 w 3472068"/>
                <a:gd name="connsiteY8" fmla="*/ 0 h 1020417"/>
                <a:gd name="connsiteX0" fmla="*/ 510209 w 3472068"/>
                <a:gd name="connsiteY0" fmla="*/ 0 h 1020417"/>
                <a:gd name="connsiteX1" fmla="*/ 2961860 w 3472068"/>
                <a:gd name="connsiteY1" fmla="*/ 0 h 1020417"/>
                <a:gd name="connsiteX2" fmla="*/ 3472068 w 3472068"/>
                <a:gd name="connsiteY2" fmla="*/ 1020417 h 1020417"/>
                <a:gd name="connsiteX3" fmla="*/ 3472068 w 3472068"/>
                <a:gd name="connsiteY3" fmla="*/ 1020417 h 1020417"/>
                <a:gd name="connsiteX4" fmla="*/ 0 w 3472068"/>
                <a:gd name="connsiteY4" fmla="*/ 1020417 h 1020417"/>
                <a:gd name="connsiteX5" fmla="*/ 0 w 3472068"/>
                <a:gd name="connsiteY5" fmla="*/ 1020417 h 1020417"/>
                <a:gd name="connsiteX6" fmla="*/ 0 w 3472068"/>
                <a:gd name="connsiteY6" fmla="*/ 510209 h 1020417"/>
                <a:gd name="connsiteX7" fmla="*/ 510209 w 3472068"/>
                <a:gd name="connsiteY7" fmla="*/ 0 h 1020417"/>
                <a:gd name="connsiteX0" fmla="*/ 510209 w 3582855"/>
                <a:gd name="connsiteY0" fmla="*/ 0 h 1020417"/>
                <a:gd name="connsiteX1" fmla="*/ 2961860 w 3582855"/>
                <a:gd name="connsiteY1" fmla="*/ 0 h 1020417"/>
                <a:gd name="connsiteX2" fmla="*/ 3472068 w 3582855"/>
                <a:gd name="connsiteY2" fmla="*/ 1020417 h 1020417"/>
                <a:gd name="connsiteX3" fmla="*/ 3472068 w 3582855"/>
                <a:gd name="connsiteY3" fmla="*/ 1020417 h 1020417"/>
                <a:gd name="connsiteX4" fmla="*/ 0 w 3582855"/>
                <a:gd name="connsiteY4" fmla="*/ 1020417 h 1020417"/>
                <a:gd name="connsiteX5" fmla="*/ 0 w 3582855"/>
                <a:gd name="connsiteY5" fmla="*/ 1020417 h 1020417"/>
                <a:gd name="connsiteX6" fmla="*/ 0 w 3582855"/>
                <a:gd name="connsiteY6" fmla="*/ 510209 h 1020417"/>
                <a:gd name="connsiteX7" fmla="*/ 510209 w 3582855"/>
                <a:gd name="connsiteY7" fmla="*/ 0 h 102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2855" h="1020417">
                  <a:moveTo>
                    <a:pt x="510209" y="0"/>
                  </a:moveTo>
                  <a:lnTo>
                    <a:pt x="2961860" y="0"/>
                  </a:lnTo>
                  <a:cubicBezTo>
                    <a:pt x="3455503" y="170069"/>
                    <a:pt x="3758092" y="664820"/>
                    <a:pt x="3472068" y="1020417"/>
                  </a:cubicBezTo>
                  <a:lnTo>
                    <a:pt x="3472068" y="1020417"/>
                  </a:lnTo>
                  <a:lnTo>
                    <a:pt x="0" y="1020417"/>
                  </a:lnTo>
                  <a:lnTo>
                    <a:pt x="0" y="1020417"/>
                  </a:lnTo>
                  <a:lnTo>
                    <a:pt x="0" y="510209"/>
                  </a:lnTo>
                  <a:cubicBezTo>
                    <a:pt x="0" y="228428"/>
                    <a:pt x="228428" y="0"/>
                    <a:pt x="510209" y="0"/>
                  </a:cubicBezTo>
                  <a:close/>
                </a:path>
              </a:pathLst>
            </a:custGeom>
            <a:gradFill>
              <a:gsLst>
                <a:gs pos="0">
                  <a:srgbClr val="FFF5C9"/>
                </a:gs>
                <a:gs pos="63000">
                  <a:schemeClr val="bg1"/>
                </a:gs>
                <a:gs pos="100000">
                  <a:srgbClr val="FFF1B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0" name="TextBox 8">
              <a:extLst>
                <a:ext uri="{FF2B5EF4-FFF2-40B4-BE49-F238E27FC236}">
                  <a16:creationId xmlns:lc="http://schemas.openxmlformats.org/drawingml/2006/lockedCanvas" xmlns:a16="http://schemas.microsoft.com/office/drawing/2014/main" xmlns="" id="{BE7142FE-CF33-4D8F-ACD2-4F15839CAD97}"/>
                </a:ext>
              </a:extLst>
            </p:cNvPr>
            <p:cNvSpPr txBox="1"/>
            <p:nvPr/>
          </p:nvSpPr>
          <p:spPr>
            <a:xfrm>
              <a:off x="4964925" y="1931833"/>
              <a:ext cx="134458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smtClean="0">
                  <a:latin typeface="Century Gothic" panose="020B0502020202020204" pitchFamily="34" charset="0"/>
                </a:rPr>
                <a:t>04</a:t>
              </a:r>
              <a:endParaRPr lang="en-US" sz="3600" b="1" dirty="0">
                <a:latin typeface="Century Gothic" panose="020B0502020202020204" pitchFamily="34" charset="0"/>
              </a:endParaRPr>
            </a:p>
          </p:txBody>
        </p:sp>
        <p:sp>
          <p:nvSpPr>
            <p:cNvPr id="91" name="TextBox 90"/>
            <p:cNvSpPr txBox="1"/>
            <p:nvPr/>
          </p:nvSpPr>
          <p:spPr>
            <a:xfrm>
              <a:off x="4912328" y="3115295"/>
              <a:ext cx="2032881" cy="400110"/>
            </a:xfrm>
            <a:prstGeom prst="rect">
              <a:avLst/>
            </a:prstGeom>
            <a:noFill/>
          </p:spPr>
          <p:txBody>
            <a:bodyPr wrap="square" rtlCol="0">
              <a:spAutoFit/>
            </a:bodyPr>
            <a:lstStyle/>
            <a:p>
              <a:r>
                <a:rPr lang="en-US" sz="2000" b="1" dirty="0">
                  <a:latin typeface="Century Gothic" panose="020B0502020202020204" pitchFamily="34" charset="0"/>
                </a:rPr>
                <a:t>ID : </a:t>
              </a:r>
              <a:r>
                <a:rPr lang="en-US" sz="2000" b="1" dirty="0"/>
                <a:t>19-39994-1</a:t>
              </a:r>
            </a:p>
          </p:txBody>
        </p:sp>
        <p:sp>
          <p:nvSpPr>
            <p:cNvPr id="92" name="TextBox 91"/>
            <p:cNvSpPr txBox="1"/>
            <p:nvPr/>
          </p:nvSpPr>
          <p:spPr>
            <a:xfrm>
              <a:off x="4129021" y="3598057"/>
              <a:ext cx="2869810" cy="369332"/>
            </a:xfrm>
            <a:prstGeom prst="rect">
              <a:avLst/>
            </a:prstGeom>
            <a:noFill/>
          </p:spPr>
          <p:txBody>
            <a:bodyPr wrap="square" rtlCol="0">
              <a:spAutoFit/>
            </a:bodyPr>
            <a:lstStyle/>
            <a:p>
              <a:r>
                <a:rPr lang="en-US" b="1" dirty="0"/>
                <a:t>INZAMAMUL FARIDEE NUR</a:t>
              </a:r>
            </a:p>
          </p:txBody>
        </p:sp>
      </p:grpSp>
      <p:grpSp>
        <p:nvGrpSpPr>
          <p:cNvPr id="93" name="Group 92"/>
          <p:cNvGrpSpPr/>
          <p:nvPr/>
        </p:nvGrpSpPr>
        <p:grpSpPr>
          <a:xfrm>
            <a:off x="-1602759" y="1730597"/>
            <a:ext cx="5093192" cy="4425235"/>
            <a:chOff x="6192434" y="1153709"/>
            <a:chExt cx="5093192" cy="4425235"/>
          </a:xfrm>
        </p:grpSpPr>
        <p:sp>
          <p:nvSpPr>
            <p:cNvPr id="94" name="Rectangle: Top Corners Rounded 11">
              <a:extLst>
                <a:ext uri="{FF2B5EF4-FFF2-40B4-BE49-F238E27FC236}">
                  <a16:creationId xmlns:lc="http://schemas.openxmlformats.org/drawingml/2006/lockedCanvas" xmlns:a16="http://schemas.microsoft.com/office/drawing/2014/main" xmlns="" id="{8BA80A45-03F2-47D3-8045-CDD2AB663D5E}"/>
                </a:ext>
              </a:extLst>
            </p:cNvPr>
            <p:cNvSpPr/>
            <p:nvPr/>
          </p:nvSpPr>
          <p:spPr>
            <a:xfrm rot="5400000">
              <a:off x="6716668" y="1274485"/>
              <a:ext cx="3723861" cy="4772330"/>
            </a:xfrm>
            <a:prstGeom prst="round2SameRect">
              <a:avLst/>
            </a:prstGeom>
            <a:solidFill>
              <a:srgbClr val="FC7F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5" name="Rectangle: Top Corners Rounded 5">
              <a:extLst>
                <a:ext uri="{FF2B5EF4-FFF2-40B4-BE49-F238E27FC236}">
                  <a16:creationId xmlns:lc="http://schemas.openxmlformats.org/drawingml/2006/lockedCanvas" xmlns:a16="http://schemas.microsoft.com/office/drawing/2014/main" xmlns="" id="{2D8283D6-0FFC-43FA-B5DB-DC395D8FADC5}"/>
                </a:ext>
              </a:extLst>
            </p:cNvPr>
            <p:cNvSpPr/>
            <p:nvPr/>
          </p:nvSpPr>
          <p:spPr>
            <a:xfrm rot="16200000">
              <a:off x="8696265" y="2695260"/>
              <a:ext cx="3926083" cy="1252638"/>
            </a:xfrm>
            <a:custGeom>
              <a:avLst/>
              <a:gdLst>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917712 h 917712"/>
                <a:gd name="connsiteX3" fmla="*/ 3723860 w 3723860"/>
                <a:gd name="connsiteY3" fmla="*/ 917712 h 917712"/>
                <a:gd name="connsiteX4" fmla="*/ 0 w 3723860"/>
                <a:gd name="connsiteY4" fmla="*/ 917712 h 917712"/>
                <a:gd name="connsiteX5" fmla="*/ 0 w 3723860"/>
                <a:gd name="connsiteY5" fmla="*/ 917712 h 917712"/>
                <a:gd name="connsiteX6" fmla="*/ 0 w 3723860"/>
                <a:gd name="connsiteY6" fmla="*/ 458856 h 917712"/>
                <a:gd name="connsiteX7" fmla="*/ 458856 w 3723860"/>
                <a:gd name="connsiteY7" fmla="*/ 0 h 917712"/>
                <a:gd name="connsiteX0" fmla="*/ 458856 w 3836589"/>
                <a:gd name="connsiteY0" fmla="*/ 0 h 917712"/>
                <a:gd name="connsiteX1" fmla="*/ 3265004 w 3836589"/>
                <a:gd name="connsiteY1" fmla="*/ 0 h 917712"/>
                <a:gd name="connsiteX2" fmla="*/ 3723860 w 3836589"/>
                <a:gd name="connsiteY2" fmla="*/ 917712 h 917712"/>
                <a:gd name="connsiteX3" fmla="*/ 3723860 w 3836589"/>
                <a:gd name="connsiteY3" fmla="*/ 917712 h 917712"/>
                <a:gd name="connsiteX4" fmla="*/ 0 w 3836589"/>
                <a:gd name="connsiteY4" fmla="*/ 917712 h 917712"/>
                <a:gd name="connsiteX5" fmla="*/ 0 w 3836589"/>
                <a:gd name="connsiteY5" fmla="*/ 917712 h 917712"/>
                <a:gd name="connsiteX6" fmla="*/ 0 w 3836589"/>
                <a:gd name="connsiteY6" fmla="*/ 458856 h 917712"/>
                <a:gd name="connsiteX7" fmla="*/ 458856 w 3836589"/>
                <a:gd name="connsiteY7" fmla="*/ 0 h 91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6589" h="917712">
                  <a:moveTo>
                    <a:pt x="458856" y="0"/>
                  </a:moveTo>
                  <a:lnTo>
                    <a:pt x="3265004" y="0"/>
                  </a:lnTo>
                  <a:cubicBezTo>
                    <a:pt x="3809171" y="152952"/>
                    <a:pt x="3970941" y="567812"/>
                    <a:pt x="3723860" y="917712"/>
                  </a:cubicBezTo>
                  <a:lnTo>
                    <a:pt x="3723860" y="917712"/>
                  </a:lnTo>
                  <a:lnTo>
                    <a:pt x="0" y="917712"/>
                  </a:lnTo>
                  <a:lnTo>
                    <a:pt x="0" y="917712"/>
                  </a:lnTo>
                  <a:lnTo>
                    <a:pt x="0" y="458856"/>
                  </a:lnTo>
                  <a:cubicBezTo>
                    <a:pt x="0" y="205437"/>
                    <a:pt x="205437" y="0"/>
                    <a:pt x="458856" y="0"/>
                  </a:cubicBezTo>
                  <a:close/>
                </a:path>
              </a:pathLst>
            </a:custGeom>
            <a:solidFill>
              <a:schemeClr val="tx1"/>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96" name="Group 95">
              <a:extLst>
                <a:ext uri="{FF2B5EF4-FFF2-40B4-BE49-F238E27FC236}">
                  <a16:creationId xmlns:lc="http://schemas.openxmlformats.org/drawingml/2006/lockedCanvas" xmlns:a16="http://schemas.microsoft.com/office/drawing/2014/main" xmlns="" id="{BEB9C61B-6E27-4402-80D2-D1B43853B48A}"/>
                </a:ext>
              </a:extLst>
            </p:cNvPr>
            <p:cNvGrpSpPr/>
            <p:nvPr/>
          </p:nvGrpSpPr>
          <p:grpSpPr>
            <a:xfrm>
              <a:off x="7653688" y="3436534"/>
              <a:ext cx="2370613" cy="933039"/>
              <a:chOff x="6612404" y="3204883"/>
              <a:chExt cx="2370613" cy="933039"/>
            </a:xfrm>
          </p:grpSpPr>
          <p:sp>
            <p:nvSpPr>
              <p:cNvPr id="101" name="TextBox 22">
                <a:extLst>
                  <a:ext uri="{FF2B5EF4-FFF2-40B4-BE49-F238E27FC236}">
                    <a16:creationId xmlns:lc="http://schemas.openxmlformats.org/drawingml/2006/lockedCanvas" xmlns:a16="http://schemas.microsoft.com/office/drawing/2014/main" xmlns="" id="{AFBD125B-DA58-49B2-AD57-71058FC9CD59}"/>
                  </a:ext>
                </a:extLst>
              </p:cNvPr>
              <p:cNvSpPr txBox="1"/>
              <p:nvPr/>
            </p:nvSpPr>
            <p:spPr>
              <a:xfrm>
                <a:off x="6612404" y="3614702"/>
                <a:ext cx="237061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solidFill>
                      <a:schemeClr val="bg1"/>
                    </a:solidFill>
                    <a:latin typeface="Century Gothic" panose="020B0502020202020204" pitchFamily="34" charset="0"/>
                  </a:rPr>
                  <a:t> </a:t>
                </a:r>
                <a:r>
                  <a:rPr lang="en-US" sz="1600" b="1" dirty="0">
                    <a:solidFill>
                      <a:schemeClr val="bg1"/>
                    </a:solidFill>
                  </a:rPr>
                  <a:t>MD. MEHEDI MUHTASIM</a:t>
                </a:r>
              </a:p>
              <a:p>
                <a:pPr algn="ctr"/>
                <a:endParaRPr lang="en-US" sz="1200" dirty="0">
                  <a:solidFill>
                    <a:schemeClr val="bg1"/>
                  </a:solidFill>
                  <a:latin typeface="Century Gothic" panose="020B0502020202020204" pitchFamily="34" charset="0"/>
                </a:endParaRPr>
              </a:p>
            </p:txBody>
          </p:sp>
          <p:sp>
            <p:nvSpPr>
              <p:cNvPr id="102" name="TextBox 24">
                <a:extLst>
                  <a:ext uri="{FF2B5EF4-FFF2-40B4-BE49-F238E27FC236}">
                    <a16:creationId xmlns:lc="http://schemas.openxmlformats.org/drawingml/2006/lockedCanvas" xmlns:a16="http://schemas.microsoft.com/office/drawing/2014/main" xmlns="" id="{DBFA1A46-0093-403C-924A-CE483F8BA982}"/>
                  </a:ext>
                </a:extLst>
              </p:cNvPr>
              <p:cNvSpPr txBox="1"/>
              <p:nvPr/>
            </p:nvSpPr>
            <p:spPr>
              <a:xfrm>
                <a:off x="6782702" y="3204883"/>
                <a:ext cx="169620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smtClean="0">
                    <a:solidFill>
                      <a:schemeClr val="bg1"/>
                    </a:solidFill>
                    <a:latin typeface="Century Gothic" panose="020B0502020202020204" pitchFamily="34" charset="0"/>
                  </a:rPr>
                  <a:t>ID : 19-39430-1 </a:t>
                </a:r>
                <a:endParaRPr lang="en-US" sz="1600" b="1" dirty="0">
                  <a:solidFill>
                    <a:schemeClr val="bg1"/>
                  </a:solidFill>
                  <a:latin typeface="Century Gothic" panose="020B0502020202020204" pitchFamily="34" charset="0"/>
                </a:endParaRPr>
              </a:p>
            </p:txBody>
          </p:sp>
        </p:grpSp>
        <p:sp>
          <p:nvSpPr>
            <p:cNvPr id="97" name="Rectangle: Top Corners Rounded 5">
              <a:extLst>
                <a:ext uri="{FF2B5EF4-FFF2-40B4-BE49-F238E27FC236}">
                  <a16:creationId xmlns:lc="http://schemas.openxmlformats.org/drawingml/2006/lockedCanvas" xmlns:a16="http://schemas.microsoft.com/office/drawing/2014/main" xmlns="" id="{81056A79-863E-4043-9E7B-BBD3C5FBFC79}"/>
                </a:ext>
              </a:extLst>
            </p:cNvPr>
            <p:cNvSpPr/>
            <p:nvPr/>
          </p:nvSpPr>
          <p:spPr>
            <a:xfrm rot="16200000">
              <a:off x="8505739" y="2951095"/>
              <a:ext cx="3836589" cy="1419109"/>
            </a:xfrm>
            <a:custGeom>
              <a:avLst/>
              <a:gdLst>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917712 h 917712"/>
                <a:gd name="connsiteX3" fmla="*/ 3723860 w 3723860"/>
                <a:gd name="connsiteY3" fmla="*/ 917712 h 917712"/>
                <a:gd name="connsiteX4" fmla="*/ 0 w 3723860"/>
                <a:gd name="connsiteY4" fmla="*/ 917712 h 917712"/>
                <a:gd name="connsiteX5" fmla="*/ 0 w 3723860"/>
                <a:gd name="connsiteY5" fmla="*/ 917712 h 917712"/>
                <a:gd name="connsiteX6" fmla="*/ 0 w 3723860"/>
                <a:gd name="connsiteY6" fmla="*/ 458856 h 917712"/>
                <a:gd name="connsiteX7" fmla="*/ 458856 w 3723860"/>
                <a:gd name="connsiteY7" fmla="*/ 0 h 917712"/>
                <a:gd name="connsiteX0" fmla="*/ 458856 w 3836589"/>
                <a:gd name="connsiteY0" fmla="*/ 0 h 917712"/>
                <a:gd name="connsiteX1" fmla="*/ 3265004 w 3836589"/>
                <a:gd name="connsiteY1" fmla="*/ 0 h 917712"/>
                <a:gd name="connsiteX2" fmla="*/ 3723860 w 3836589"/>
                <a:gd name="connsiteY2" fmla="*/ 917712 h 917712"/>
                <a:gd name="connsiteX3" fmla="*/ 3723860 w 3836589"/>
                <a:gd name="connsiteY3" fmla="*/ 917712 h 917712"/>
                <a:gd name="connsiteX4" fmla="*/ 0 w 3836589"/>
                <a:gd name="connsiteY4" fmla="*/ 917712 h 917712"/>
                <a:gd name="connsiteX5" fmla="*/ 0 w 3836589"/>
                <a:gd name="connsiteY5" fmla="*/ 917712 h 917712"/>
                <a:gd name="connsiteX6" fmla="*/ 0 w 3836589"/>
                <a:gd name="connsiteY6" fmla="*/ 458856 h 917712"/>
                <a:gd name="connsiteX7" fmla="*/ 458856 w 3836589"/>
                <a:gd name="connsiteY7" fmla="*/ 0 h 91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6589" h="917712">
                  <a:moveTo>
                    <a:pt x="458856" y="0"/>
                  </a:moveTo>
                  <a:lnTo>
                    <a:pt x="3265004" y="0"/>
                  </a:lnTo>
                  <a:cubicBezTo>
                    <a:pt x="3809171" y="152952"/>
                    <a:pt x="3970941" y="567812"/>
                    <a:pt x="3723860" y="917712"/>
                  </a:cubicBezTo>
                  <a:lnTo>
                    <a:pt x="3723860" y="917712"/>
                  </a:lnTo>
                  <a:lnTo>
                    <a:pt x="0" y="917712"/>
                  </a:lnTo>
                  <a:lnTo>
                    <a:pt x="0" y="917712"/>
                  </a:lnTo>
                  <a:lnTo>
                    <a:pt x="0" y="458856"/>
                  </a:lnTo>
                  <a:cubicBezTo>
                    <a:pt x="0" y="205437"/>
                    <a:pt x="205437" y="0"/>
                    <a:pt x="458856" y="0"/>
                  </a:cubicBezTo>
                  <a:close/>
                </a:path>
              </a:pathLst>
            </a:custGeom>
            <a:solidFill>
              <a:srgbClr val="353338">
                <a:alpha val="24000"/>
              </a:srgb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8" name="Rectangle: Top Corners Rounded 5">
              <a:extLst>
                <a:ext uri="{FF2B5EF4-FFF2-40B4-BE49-F238E27FC236}">
                  <a16:creationId xmlns:lc="http://schemas.openxmlformats.org/drawingml/2006/lockedCanvas" xmlns:a16="http://schemas.microsoft.com/office/drawing/2014/main" xmlns="" id="{AE07B253-E77B-4535-9327-87E18CB5FA16}"/>
                </a:ext>
              </a:extLst>
            </p:cNvPr>
            <p:cNvSpPr/>
            <p:nvPr/>
          </p:nvSpPr>
          <p:spPr>
            <a:xfrm rot="16200000">
              <a:off x="8587615" y="2613148"/>
              <a:ext cx="3836589" cy="917712"/>
            </a:xfrm>
            <a:custGeom>
              <a:avLst/>
              <a:gdLst>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917712 h 917712"/>
                <a:gd name="connsiteX3" fmla="*/ 3723860 w 3723860"/>
                <a:gd name="connsiteY3" fmla="*/ 917712 h 917712"/>
                <a:gd name="connsiteX4" fmla="*/ 0 w 3723860"/>
                <a:gd name="connsiteY4" fmla="*/ 917712 h 917712"/>
                <a:gd name="connsiteX5" fmla="*/ 0 w 3723860"/>
                <a:gd name="connsiteY5" fmla="*/ 917712 h 917712"/>
                <a:gd name="connsiteX6" fmla="*/ 0 w 3723860"/>
                <a:gd name="connsiteY6" fmla="*/ 458856 h 917712"/>
                <a:gd name="connsiteX7" fmla="*/ 458856 w 3723860"/>
                <a:gd name="connsiteY7" fmla="*/ 0 h 917712"/>
                <a:gd name="connsiteX0" fmla="*/ 458856 w 3836589"/>
                <a:gd name="connsiteY0" fmla="*/ 0 h 917712"/>
                <a:gd name="connsiteX1" fmla="*/ 3265004 w 3836589"/>
                <a:gd name="connsiteY1" fmla="*/ 0 h 917712"/>
                <a:gd name="connsiteX2" fmla="*/ 3723860 w 3836589"/>
                <a:gd name="connsiteY2" fmla="*/ 917712 h 917712"/>
                <a:gd name="connsiteX3" fmla="*/ 3723860 w 3836589"/>
                <a:gd name="connsiteY3" fmla="*/ 917712 h 917712"/>
                <a:gd name="connsiteX4" fmla="*/ 0 w 3836589"/>
                <a:gd name="connsiteY4" fmla="*/ 917712 h 917712"/>
                <a:gd name="connsiteX5" fmla="*/ 0 w 3836589"/>
                <a:gd name="connsiteY5" fmla="*/ 917712 h 917712"/>
                <a:gd name="connsiteX6" fmla="*/ 0 w 3836589"/>
                <a:gd name="connsiteY6" fmla="*/ 458856 h 917712"/>
                <a:gd name="connsiteX7" fmla="*/ 458856 w 3836589"/>
                <a:gd name="connsiteY7" fmla="*/ 0 h 91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6589" h="917712">
                  <a:moveTo>
                    <a:pt x="458856" y="0"/>
                  </a:moveTo>
                  <a:lnTo>
                    <a:pt x="3265004" y="0"/>
                  </a:lnTo>
                  <a:cubicBezTo>
                    <a:pt x="3809171" y="152952"/>
                    <a:pt x="3970941" y="567812"/>
                    <a:pt x="3723860" y="917712"/>
                  </a:cubicBezTo>
                  <a:lnTo>
                    <a:pt x="3723860" y="917712"/>
                  </a:lnTo>
                  <a:lnTo>
                    <a:pt x="0" y="917712"/>
                  </a:lnTo>
                  <a:lnTo>
                    <a:pt x="0" y="917712"/>
                  </a:lnTo>
                  <a:lnTo>
                    <a:pt x="0" y="458856"/>
                  </a:lnTo>
                  <a:cubicBezTo>
                    <a:pt x="0" y="205437"/>
                    <a:pt x="205437" y="0"/>
                    <a:pt x="458856" y="0"/>
                  </a:cubicBezTo>
                  <a:close/>
                </a:path>
              </a:pathLst>
            </a:custGeom>
            <a:gradFill>
              <a:gsLst>
                <a:gs pos="0">
                  <a:srgbClr val="DF6C03"/>
                </a:gs>
                <a:gs pos="30000">
                  <a:srgbClr val="FC7F12"/>
                </a:gs>
                <a:gs pos="57000">
                  <a:srgbClr val="FEB06A"/>
                </a:gs>
                <a:gs pos="100000">
                  <a:srgbClr val="DF6C0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9" name="TextBox 23">
              <a:extLst>
                <a:ext uri="{FF2B5EF4-FFF2-40B4-BE49-F238E27FC236}">
                  <a16:creationId xmlns:lc="http://schemas.openxmlformats.org/drawingml/2006/lockedCanvas" xmlns:a16="http://schemas.microsoft.com/office/drawing/2014/main" xmlns="" id="{B9B7FCF2-0C00-43D4-A835-778E9A567499}"/>
                </a:ext>
              </a:extLst>
            </p:cNvPr>
            <p:cNvSpPr txBox="1"/>
            <p:nvPr/>
          </p:nvSpPr>
          <p:spPr>
            <a:xfrm>
              <a:off x="8396880" y="1922841"/>
              <a:ext cx="979755" cy="1015663"/>
            </a:xfrm>
            <a:prstGeom prst="rect">
              <a:avLst/>
            </a:prstGeom>
            <a:noFill/>
            <a:effectLst>
              <a:outerShdw blurRad="50800" dist="38100" dir="8100000" algn="tr" rotWithShape="0">
                <a:prstClr val="black">
                  <a:alpha val="40000"/>
                </a:prstClr>
              </a:outerShdw>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dirty="0">
                  <a:solidFill>
                    <a:schemeClr val="bg1"/>
                  </a:solidFill>
                  <a:latin typeface="Oswald" panose="02000503000000000000" pitchFamily="2" charset="0"/>
                </a:rPr>
                <a:t>03</a:t>
              </a:r>
            </a:p>
          </p:txBody>
        </p:sp>
        <p:sp>
          <p:nvSpPr>
            <p:cNvPr id="100" name="Freeform: Shape 29">
              <a:extLst>
                <a:ext uri="{FF2B5EF4-FFF2-40B4-BE49-F238E27FC236}">
                  <a16:creationId xmlns:lc="http://schemas.openxmlformats.org/drawingml/2006/lockedCanvas" xmlns:a16="http://schemas.microsoft.com/office/drawing/2014/main" xmlns="" id="{8781FCBC-9023-40A1-B2A2-7878D5F5FBBE}"/>
                </a:ext>
              </a:extLst>
            </p:cNvPr>
            <p:cNvSpPr/>
            <p:nvPr/>
          </p:nvSpPr>
          <p:spPr>
            <a:xfrm rot="16200000">
              <a:off x="10495885" y="4542693"/>
              <a:ext cx="134137" cy="783002"/>
            </a:xfrm>
            <a:custGeom>
              <a:avLst/>
              <a:gdLst>
                <a:gd name="connsiteX0" fmla="*/ 134137 w 134137"/>
                <a:gd name="connsiteY0" fmla="*/ 0 h 783002"/>
                <a:gd name="connsiteX1" fmla="*/ 101977 w 134137"/>
                <a:gd name="connsiteY1" fmla="*/ 80875 h 783002"/>
                <a:gd name="connsiteX2" fmla="*/ 65918 w 134137"/>
                <a:gd name="connsiteY2" fmla="*/ 324666 h 783002"/>
                <a:gd name="connsiteX3" fmla="*/ 65918 w 134137"/>
                <a:gd name="connsiteY3" fmla="*/ 783002 h 783002"/>
                <a:gd name="connsiteX4" fmla="*/ 0 w 134137"/>
                <a:gd name="connsiteY4" fmla="*/ 783002 h 783002"/>
                <a:gd name="connsiteX5" fmla="*/ 0 w 134137"/>
                <a:gd name="connsiteY5" fmla="*/ 324146 h 783002"/>
                <a:gd name="connsiteX6" fmla="*/ 78366 w 134137"/>
                <a:gd name="connsiteY6" fmla="*/ 67596 h 78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37" h="783002">
                  <a:moveTo>
                    <a:pt x="134137" y="0"/>
                  </a:moveTo>
                  <a:lnTo>
                    <a:pt x="101977" y="80875"/>
                  </a:lnTo>
                  <a:cubicBezTo>
                    <a:pt x="78758" y="155806"/>
                    <a:pt x="65918" y="238190"/>
                    <a:pt x="65918" y="324666"/>
                  </a:cubicBezTo>
                  <a:lnTo>
                    <a:pt x="65918" y="783002"/>
                  </a:lnTo>
                  <a:lnTo>
                    <a:pt x="0" y="783002"/>
                  </a:lnTo>
                  <a:lnTo>
                    <a:pt x="0" y="324146"/>
                  </a:lnTo>
                  <a:cubicBezTo>
                    <a:pt x="0" y="229114"/>
                    <a:pt x="28890" y="140830"/>
                    <a:pt x="78366" y="67596"/>
                  </a:cubicBez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03" name="Group 102"/>
          <p:cNvGrpSpPr/>
          <p:nvPr/>
        </p:nvGrpSpPr>
        <p:grpSpPr>
          <a:xfrm>
            <a:off x="-1691163" y="778487"/>
            <a:ext cx="4217628" cy="4571094"/>
            <a:chOff x="3670980" y="1153707"/>
            <a:chExt cx="4217628" cy="4571094"/>
          </a:xfrm>
        </p:grpSpPr>
        <p:sp>
          <p:nvSpPr>
            <p:cNvPr id="104" name="Rectangle: Top Corners Rounded 5">
              <a:extLst>
                <a:ext uri="{FF2B5EF4-FFF2-40B4-BE49-F238E27FC236}">
                  <a16:creationId xmlns:lc="http://schemas.openxmlformats.org/drawingml/2006/lockedCanvas" xmlns:a16="http://schemas.microsoft.com/office/drawing/2014/main" xmlns="" id="{2DAEE24C-114C-4CA3-99BC-34D05E523814}"/>
                </a:ext>
              </a:extLst>
            </p:cNvPr>
            <p:cNvSpPr/>
            <p:nvPr/>
          </p:nvSpPr>
          <p:spPr>
            <a:xfrm rot="16200000">
              <a:off x="5299247" y="3135441"/>
              <a:ext cx="3926083" cy="1252638"/>
            </a:xfrm>
            <a:custGeom>
              <a:avLst/>
              <a:gdLst>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917712 h 917712"/>
                <a:gd name="connsiteX3" fmla="*/ 3723860 w 3723860"/>
                <a:gd name="connsiteY3" fmla="*/ 917712 h 917712"/>
                <a:gd name="connsiteX4" fmla="*/ 0 w 3723860"/>
                <a:gd name="connsiteY4" fmla="*/ 917712 h 917712"/>
                <a:gd name="connsiteX5" fmla="*/ 0 w 3723860"/>
                <a:gd name="connsiteY5" fmla="*/ 917712 h 917712"/>
                <a:gd name="connsiteX6" fmla="*/ 0 w 3723860"/>
                <a:gd name="connsiteY6" fmla="*/ 458856 h 917712"/>
                <a:gd name="connsiteX7" fmla="*/ 458856 w 3723860"/>
                <a:gd name="connsiteY7" fmla="*/ 0 h 917712"/>
                <a:gd name="connsiteX0" fmla="*/ 458856 w 3836589"/>
                <a:gd name="connsiteY0" fmla="*/ 0 h 917712"/>
                <a:gd name="connsiteX1" fmla="*/ 3265004 w 3836589"/>
                <a:gd name="connsiteY1" fmla="*/ 0 h 917712"/>
                <a:gd name="connsiteX2" fmla="*/ 3723860 w 3836589"/>
                <a:gd name="connsiteY2" fmla="*/ 917712 h 917712"/>
                <a:gd name="connsiteX3" fmla="*/ 3723860 w 3836589"/>
                <a:gd name="connsiteY3" fmla="*/ 917712 h 917712"/>
                <a:gd name="connsiteX4" fmla="*/ 0 w 3836589"/>
                <a:gd name="connsiteY4" fmla="*/ 917712 h 917712"/>
                <a:gd name="connsiteX5" fmla="*/ 0 w 3836589"/>
                <a:gd name="connsiteY5" fmla="*/ 917712 h 917712"/>
                <a:gd name="connsiteX6" fmla="*/ 0 w 3836589"/>
                <a:gd name="connsiteY6" fmla="*/ 458856 h 917712"/>
                <a:gd name="connsiteX7" fmla="*/ 458856 w 3836589"/>
                <a:gd name="connsiteY7" fmla="*/ 0 h 91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6589" h="917712">
                  <a:moveTo>
                    <a:pt x="458856" y="0"/>
                  </a:moveTo>
                  <a:lnTo>
                    <a:pt x="3265004" y="0"/>
                  </a:lnTo>
                  <a:cubicBezTo>
                    <a:pt x="3809171" y="152952"/>
                    <a:pt x="3970941" y="567812"/>
                    <a:pt x="3723860" y="917712"/>
                  </a:cubicBezTo>
                  <a:lnTo>
                    <a:pt x="3723860" y="917712"/>
                  </a:lnTo>
                  <a:lnTo>
                    <a:pt x="0" y="917712"/>
                  </a:lnTo>
                  <a:lnTo>
                    <a:pt x="0" y="917712"/>
                  </a:lnTo>
                  <a:lnTo>
                    <a:pt x="0" y="458856"/>
                  </a:lnTo>
                  <a:cubicBezTo>
                    <a:pt x="0" y="205437"/>
                    <a:pt x="205437" y="0"/>
                    <a:pt x="458856" y="0"/>
                  </a:cubicBezTo>
                  <a:close/>
                </a:path>
              </a:pathLst>
            </a:custGeom>
            <a:solidFill>
              <a:srgbClr val="353338">
                <a:alpha val="49000"/>
              </a:srgb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5" name="Rectangle: Top Corners Rounded 7">
              <a:extLst>
                <a:ext uri="{FF2B5EF4-FFF2-40B4-BE49-F238E27FC236}">
                  <a16:creationId xmlns:lc="http://schemas.openxmlformats.org/drawingml/2006/lockedCanvas" xmlns:a16="http://schemas.microsoft.com/office/drawing/2014/main" xmlns="" id="{ED3BD690-0D5F-47E1-8207-481215C52AF2}"/>
                </a:ext>
              </a:extLst>
            </p:cNvPr>
            <p:cNvSpPr/>
            <p:nvPr/>
          </p:nvSpPr>
          <p:spPr>
            <a:xfrm rot="5400000">
              <a:off x="3718586" y="1751113"/>
              <a:ext cx="3723861" cy="3819073"/>
            </a:xfrm>
            <a:prstGeom prst="round2SameRect">
              <a:avLst/>
            </a:prstGeom>
            <a:solidFill>
              <a:srgbClr val="59C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7" name="Group 106">
              <a:extLst>
                <a:ext uri="{FF2B5EF4-FFF2-40B4-BE49-F238E27FC236}">
                  <a16:creationId xmlns:lc="http://schemas.openxmlformats.org/drawingml/2006/lockedCanvas" xmlns:a16="http://schemas.microsoft.com/office/drawing/2014/main" xmlns="" id="{6287727E-D8E6-46CE-9A9D-15E3B409F777}"/>
                </a:ext>
              </a:extLst>
            </p:cNvPr>
            <p:cNvGrpSpPr/>
            <p:nvPr/>
          </p:nvGrpSpPr>
          <p:grpSpPr>
            <a:xfrm>
              <a:off x="4258323" y="3520719"/>
              <a:ext cx="2370613" cy="846041"/>
              <a:chOff x="3351949" y="3289068"/>
              <a:chExt cx="2370613" cy="846041"/>
            </a:xfrm>
          </p:grpSpPr>
          <p:sp>
            <p:nvSpPr>
              <p:cNvPr id="113" name="TextBox 19">
                <a:extLst>
                  <a:ext uri="{FF2B5EF4-FFF2-40B4-BE49-F238E27FC236}">
                    <a16:creationId xmlns:lc="http://schemas.openxmlformats.org/drawingml/2006/lockedCanvas" xmlns:a16="http://schemas.microsoft.com/office/drawing/2014/main" xmlns="" id="{6585514F-4686-4054-87B8-C074790A2188}"/>
                  </a:ext>
                </a:extLst>
              </p:cNvPr>
              <p:cNvSpPr txBox="1"/>
              <p:nvPr/>
            </p:nvSpPr>
            <p:spPr>
              <a:xfrm>
                <a:off x="3351949" y="3734999"/>
                <a:ext cx="237061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smtClean="0">
                    <a:solidFill>
                      <a:schemeClr val="bg1"/>
                    </a:solidFill>
                    <a:latin typeface="Century Gothic" panose="020B0502020202020204" pitchFamily="34" charset="0"/>
                  </a:rPr>
                  <a:t>MD.TUHIN REZA</a:t>
                </a:r>
                <a:endParaRPr lang="en-US" sz="2000" dirty="0">
                  <a:solidFill>
                    <a:schemeClr val="bg1"/>
                  </a:solidFill>
                  <a:latin typeface="Century Gothic" panose="020B0502020202020204" pitchFamily="34" charset="0"/>
                </a:endParaRPr>
              </a:p>
            </p:txBody>
          </p:sp>
          <p:sp>
            <p:nvSpPr>
              <p:cNvPr id="114" name="TextBox 21">
                <a:extLst>
                  <a:ext uri="{FF2B5EF4-FFF2-40B4-BE49-F238E27FC236}">
                    <a16:creationId xmlns:lc="http://schemas.openxmlformats.org/drawingml/2006/lockedCanvas" xmlns:a16="http://schemas.microsoft.com/office/drawing/2014/main" xmlns="" id="{6243A585-58E6-497B-95C6-CDDBA152A762}"/>
                  </a:ext>
                </a:extLst>
              </p:cNvPr>
              <p:cNvSpPr txBox="1"/>
              <p:nvPr/>
            </p:nvSpPr>
            <p:spPr>
              <a:xfrm>
                <a:off x="3642899" y="3289068"/>
                <a:ext cx="169620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chemeClr val="bg1"/>
                    </a:solidFill>
                    <a:latin typeface="Century Gothic" panose="020B0502020202020204" pitchFamily="34" charset="0"/>
                  </a:rPr>
                  <a:t>ID : </a:t>
                </a:r>
                <a:r>
                  <a:rPr lang="en-US" sz="1600" b="1" dirty="0" smtClean="0">
                    <a:solidFill>
                      <a:schemeClr val="bg1"/>
                    </a:solidFill>
                    <a:latin typeface="Century Gothic" panose="020B0502020202020204" pitchFamily="34" charset="0"/>
                  </a:rPr>
                  <a:t>18-39074-3</a:t>
                </a:r>
                <a:endParaRPr lang="en-US" sz="1600" b="1" dirty="0">
                  <a:solidFill>
                    <a:schemeClr val="bg1"/>
                  </a:solidFill>
                  <a:latin typeface="Century Gothic" panose="020B0502020202020204" pitchFamily="34" charset="0"/>
                </a:endParaRPr>
              </a:p>
            </p:txBody>
          </p:sp>
        </p:grpSp>
        <p:sp>
          <p:nvSpPr>
            <p:cNvPr id="109" name="Rectangle: Top Corners Rounded 5">
              <a:extLst>
                <a:ext uri="{FF2B5EF4-FFF2-40B4-BE49-F238E27FC236}">
                  <a16:creationId xmlns:lc="http://schemas.openxmlformats.org/drawingml/2006/lockedCanvas" xmlns:a16="http://schemas.microsoft.com/office/drawing/2014/main" xmlns="" id="{EBDE0370-DA65-4049-9A2E-C0F7A0780611}"/>
                </a:ext>
              </a:extLst>
            </p:cNvPr>
            <p:cNvSpPr/>
            <p:nvPr/>
          </p:nvSpPr>
          <p:spPr>
            <a:xfrm rot="16200000">
              <a:off x="4922608" y="3090697"/>
              <a:ext cx="3836589" cy="1252638"/>
            </a:xfrm>
            <a:custGeom>
              <a:avLst/>
              <a:gdLst>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917712 h 917712"/>
                <a:gd name="connsiteX3" fmla="*/ 3723860 w 3723860"/>
                <a:gd name="connsiteY3" fmla="*/ 917712 h 917712"/>
                <a:gd name="connsiteX4" fmla="*/ 0 w 3723860"/>
                <a:gd name="connsiteY4" fmla="*/ 917712 h 917712"/>
                <a:gd name="connsiteX5" fmla="*/ 0 w 3723860"/>
                <a:gd name="connsiteY5" fmla="*/ 917712 h 917712"/>
                <a:gd name="connsiteX6" fmla="*/ 0 w 3723860"/>
                <a:gd name="connsiteY6" fmla="*/ 458856 h 917712"/>
                <a:gd name="connsiteX7" fmla="*/ 458856 w 3723860"/>
                <a:gd name="connsiteY7" fmla="*/ 0 h 917712"/>
                <a:gd name="connsiteX0" fmla="*/ 458856 w 3836589"/>
                <a:gd name="connsiteY0" fmla="*/ 0 h 917712"/>
                <a:gd name="connsiteX1" fmla="*/ 3265004 w 3836589"/>
                <a:gd name="connsiteY1" fmla="*/ 0 h 917712"/>
                <a:gd name="connsiteX2" fmla="*/ 3723860 w 3836589"/>
                <a:gd name="connsiteY2" fmla="*/ 917712 h 917712"/>
                <a:gd name="connsiteX3" fmla="*/ 3723860 w 3836589"/>
                <a:gd name="connsiteY3" fmla="*/ 917712 h 917712"/>
                <a:gd name="connsiteX4" fmla="*/ 0 w 3836589"/>
                <a:gd name="connsiteY4" fmla="*/ 917712 h 917712"/>
                <a:gd name="connsiteX5" fmla="*/ 0 w 3836589"/>
                <a:gd name="connsiteY5" fmla="*/ 917712 h 917712"/>
                <a:gd name="connsiteX6" fmla="*/ 0 w 3836589"/>
                <a:gd name="connsiteY6" fmla="*/ 458856 h 917712"/>
                <a:gd name="connsiteX7" fmla="*/ 458856 w 3836589"/>
                <a:gd name="connsiteY7" fmla="*/ 0 h 91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6589" h="917712">
                  <a:moveTo>
                    <a:pt x="458856" y="0"/>
                  </a:moveTo>
                  <a:lnTo>
                    <a:pt x="3265004" y="0"/>
                  </a:lnTo>
                  <a:cubicBezTo>
                    <a:pt x="3809171" y="152952"/>
                    <a:pt x="3970941" y="567812"/>
                    <a:pt x="3723860" y="917712"/>
                  </a:cubicBezTo>
                  <a:lnTo>
                    <a:pt x="3723860" y="917712"/>
                  </a:lnTo>
                  <a:lnTo>
                    <a:pt x="0" y="917712"/>
                  </a:lnTo>
                  <a:lnTo>
                    <a:pt x="0" y="917712"/>
                  </a:lnTo>
                  <a:lnTo>
                    <a:pt x="0" y="458856"/>
                  </a:lnTo>
                  <a:cubicBezTo>
                    <a:pt x="0" y="205437"/>
                    <a:pt x="205437" y="0"/>
                    <a:pt x="458856" y="0"/>
                  </a:cubicBezTo>
                  <a:close/>
                </a:path>
              </a:pathLst>
            </a:custGeom>
            <a:solidFill>
              <a:srgbClr val="353338">
                <a:alpha val="24000"/>
              </a:srgb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0" name="Rectangle: Top Corners Rounded 5">
              <a:extLst>
                <a:ext uri="{FF2B5EF4-FFF2-40B4-BE49-F238E27FC236}">
                  <a16:creationId xmlns:lc="http://schemas.openxmlformats.org/drawingml/2006/lockedCanvas" xmlns:a16="http://schemas.microsoft.com/office/drawing/2014/main" xmlns="" id="{98C33C5F-0D7D-475C-BA32-441E1FC02896}"/>
                </a:ext>
              </a:extLst>
            </p:cNvPr>
            <p:cNvSpPr/>
            <p:nvPr/>
          </p:nvSpPr>
          <p:spPr>
            <a:xfrm rot="16200000">
              <a:off x="5111866" y="2613146"/>
              <a:ext cx="3836589" cy="917712"/>
            </a:xfrm>
            <a:custGeom>
              <a:avLst/>
              <a:gdLst>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917712 h 917712"/>
                <a:gd name="connsiteX3" fmla="*/ 3723860 w 3723860"/>
                <a:gd name="connsiteY3" fmla="*/ 917712 h 917712"/>
                <a:gd name="connsiteX4" fmla="*/ 0 w 3723860"/>
                <a:gd name="connsiteY4" fmla="*/ 917712 h 917712"/>
                <a:gd name="connsiteX5" fmla="*/ 0 w 3723860"/>
                <a:gd name="connsiteY5" fmla="*/ 917712 h 917712"/>
                <a:gd name="connsiteX6" fmla="*/ 0 w 3723860"/>
                <a:gd name="connsiteY6" fmla="*/ 458856 h 917712"/>
                <a:gd name="connsiteX7" fmla="*/ 458856 w 3723860"/>
                <a:gd name="connsiteY7" fmla="*/ 0 h 917712"/>
                <a:gd name="connsiteX0" fmla="*/ 458856 w 3836589"/>
                <a:gd name="connsiteY0" fmla="*/ 0 h 917712"/>
                <a:gd name="connsiteX1" fmla="*/ 3265004 w 3836589"/>
                <a:gd name="connsiteY1" fmla="*/ 0 h 917712"/>
                <a:gd name="connsiteX2" fmla="*/ 3723860 w 3836589"/>
                <a:gd name="connsiteY2" fmla="*/ 917712 h 917712"/>
                <a:gd name="connsiteX3" fmla="*/ 3723860 w 3836589"/>
                <a:gd name="connsiteY3" fmla="*/ 917712 h 917712"/>
                <a:gd name="connsiteX4" fmla="*/ 0 w 3836589"/>
                <a:gd name="connsiteY4" fmla="*/ 917712 h 917712"/>
                <a:gd name="connsiteX5" fmla="*/ 0 w 3836589"/>
                <a:gd name="connsiteY5" fmla="*/ 917712 h 917712"/>
                <a:gd name="connsiteX6" fmla="*/ 0 w 3836589"/>
                <a:gd name="connsiteY6" fmla="*/ 458856 h 917712"/>
                <a:gd name="connsiteX7" fmla="*/ 458856 w 3836589"/>
                <a:gd name="connsiteY7" fmla="*/ 0 h 91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6589" h="917712">
                  <a:moveTo>
                    <a:pt x="458856" y="0"/>
                  </a:moveTo>
                  <a:lnTo>
                    <a:pt x="3265004" y="0"/>
                  </a:lnTo>
                  <a:cubicBezTo>
                    <a:pt x="3809171" y="152952"/>
                    <a:pt x="3970941" y="567812"/>
                    <a:pt x="3723860" y="917712"/>
                  </a:cubicBezTo>
                  <a:lnTo>
                    <a:pt x="3723860" y="917712"/>
                  </a:lnTo>
                  <a:lnTo>
                    <a:pt x="0" y="917712"/>
                  </a:lnTo>
                  <a:lnTo>
                    <a:pt x="0" y="917712"/>
                  </a:lnTo>
                  <a:lnTo>
                    <a:pt x="0" y="458856"/>
                  </a:lnTo>
                  <a:cubicBezTo>
                    <a:pt x="0" y="205437"/>
                    <a:pt x="205437" y="0"/>
                    <a:pt x="458856" y="0"/>
                  </a:cubicBezTo>
                  <a:close/>
                </a:path>
              </a:pathLst>
            </a:custGeom>
            <a:gradFill>
              <a:gsLst>
                <a:gs pos="0">
                  <a:srgbClr val="37BFCD"/>
                </a:gs>
                <a:gs pos="30000">
                  <a:srgbClr val="7FD3D5"/>
                </a:gs>
                <a:gs pos="57000">
                  <a:srgbClr val="AEE3E4"/>
                </a:gs>
                <a:gs pos="100000">
                  <a:srgbClr val="37BFC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1" name="TextBox 20">
              <a:extLst>
                <a:ext uri="{FF2B5EF4-FFF2-40B4-BE49-F238E27FC236}">
                  <a16:creationId xmlns:lc="http://schemas.openxmlformats.org/drawingml/2006/lockedCanvas" xmlns:a16="http://schemas.microsoft.com/office/drawing/2014/main" xmlns="" id="{307A1B5E-42AF-47FB-8FEA-EDAC20262F63}"/>
                </a:ext>
              </a:extLst>
            </p:cNvPr>
            <p:cNvSpPr txBox="1"/>
            <p:nvPr/>
          </p:nvSpPr>
          <p:spPr>
            <a:xfrm>
              <a:off x="5082353" y="1840922"/>
              <a:ext cx="976549" cy="1015663"/>
            </a:xfrm>
            <a:prstGeom prst="rect">
              <a:avLst/>
            </a:prstGeom>
            <a:noFill/>
            <a:effectLst>
              <a:outerShdw blurRad="50800" dist="38100" dir="8100000" algn="tr" rotWithShape="0">
                <a:prstClr val="black">
                  <a:alpha val="40000"/>
                </a:prstClr>
              </a:outerShdw>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dirty="0">
                  <a:solidFill>
                    <a:schemeClr val="bg1"/>
                  </a:solidFill>
                  <a:latin typeface="Oswald" panose="02000503000000000000" pitchFamily="2" charset="0"/>
                </a:rPr>
                <a:t>02</a:t>
              </a:r>
            </a:p>
          </p:txBody>
        </p:sp>
        <p:sp>
          <p:nvSpPr>
            <p:cNvPr id="112" name="Freeform: Shape 28">
              <a:extLst>
                <a:ext uri="{FF2B5EF4-FFF2-40B4-BE49-F238E27FC236}">
                  <a16:creationId xmlns:lc="http://schemas.openxmlformats.org/drawingml/2006/lockedCanvas" xmlns:a16="http://schemas.microsoft.com/office/drawing/2014/main" xmlns="" id="{DFCC77E6-76F5-4F56-A5FB-92E7AC064638}"/>
                </a:ext>
              </a:extLst>
            </p:cNvPr>
            <p:cNvSpPr/>
            <p:nvPr/>
          </p:nvSpPr>
          <p:spPr>
            <a:xfrm rot="16200000">
              <a:off x="7020659" y="4525619"/>
              <a:ext cx="134137" cy="783002"/>
            </a:xfrm>
            <a:custGeom>
              <a:avLst/>
              <a:gdLst>
                <a:gd name="connsiteX0" fmla="*/ 134137 w 134137"/>
                <a:gd name="connsiteY0" fmla="*/ 0 h 783002"/>
                <a:gd name="connsiteX1" fmla="*/ 101977 w 134137"/>
                <a:gd name="connsiteY1" fmla="*/ 80875 h 783002"/>
                <a:gd name="connsiteX2" fmla="*/ 65918 w 134137"/>
                <a:gd name="connsiteY2" fmla="*/ 324666 h 783002"/>
                <a:gd name="connsiteX3" fmla="*/ 65918 w 134137"/>
                <a:gd name="connsiteY3" fmla="*/ 783002 h 783002"/>
                <a:gd name="connsiteX4" fmla="*/ 0 w 134137"/>
                <a:gd name="connsiteY4" fmla="*/ 783002 h 783002"/>
                <a:gd name="connsiteX5" fmla="*/ 0 w 134137"/>
                <a:gd name="connsiteY5" fmla="*/ 324146 h 783002"/>
                <a:gd name="connsiteX6" fmla="*/ 78366 w 134137"/>
                <a:gd name="connsiteY6" fmla="*/ 67596 h 78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37" h="783002">
                  <a:moveTo>
                    <a:pt x="134137" y="0"/>
                  </a:moveTo>
                  <a:lnTo>
                    <a:pt x="101977" y="80875"/>
                  </a:lnTo>
                  <a:cubicBezTo>
                    <a:pt x="78758" y="155806"/>
                    <a:pt x="65918" y="238190"/>
                    <a:pt x="65918" y="324666"/>
                  </a:cubicBezTo>
                  <a:lnTo>
                    <a:pt x="65918" y="783002"/>
                  </a:lnTo>
                  <a:lnTo>
                    <a:pt x="0" y="783002"/>
                  </a:lnTo>
                  <a:lnTo>
                    <a:pt x="0" y="324146"/>
                  </a:lnTo>
                  <a:cubicBezTo>
                    <a:pt x="0" y="229114"/>
                    <a:pt x="28890" y="140830"/>
                    <a:pt x="78366" y="67596"/>
                  </a:cubicBezTo>
                  <a:close/>
                </a:path>
              </a:pathLst>
            </a:cu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15" name="Group 114"/>
          <p:cNvGrpSpPr/>
          <p:nvPr/>
        </p:nvGrpSpPr>
        <p:grpSpPr>
          <a:xfrm>
            <a:off x="-2376633" y="-7157"/>
            <a:ext cx="3419283" cy="4502111"/>
            <a:chOff x="906374" y="1133199"/>
            <a:chExt cx="3419283" cy="4502111"/>
          </a:xfrm>
        </p:grpSpPr>
        <p:sp>
          <p:nvSpPr>
            <p:cNvPr id="116" name="Rectangle: Top Corners Rounded 4">
              <a:extLst>
                <a:ext uri="{FF2B5EF4-FFF2-40B4-BE49-F238E27FC236}">
                  <a16:creationId xmlns:lc="http://schemas.openxmlformats.org/drawingml/2006/lockedCanvas" xmlns:a16="http://schemas.microsoft.com/office/drawing/2014/main" xmlns="" id="{ED744356-803B-43FB-92B9-24B510678F9F}"/>
                </a:ext>
              </a:extLst>
            </p:cNvPr>
            <p:cNvSpPr/>
            <p:nvPr/>
          </p:nvSpPr>
          <p:spPr>
            <a:xfrm rot="5400000">
              <a:off x="753974" y="1951120"/>
              <a:ext cx="3723861" cy="3419061"/>
            </a:xfrm>
            <a:prstGeom prst="round2SameRect">
              <a:avLst/>
            </a:prstGeom>
            <a:solidFill>
              <a:srgbClr val="FFF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7" name="Rectangle: Top Corners Rounded 5">
              <a:extLst>
                <a:ext uri="{FF2B5EF4-FFF2-40B4-BE49-F238E27FC236}">
                  <a16:creationId xmlns:lc="http://schemas.openxmlformats.org/drawingml/2006/lockedCanvas" xmlns:a16="http://schemas.microsoft.com/office/drawing/2014/main" xmlns="" id="{12130774-2B13-4381-B8C1-770E41F86FC4}"/>
                </a:ext>
              </a:extLst>
            </p:cNvPr>
            <p:cNvSpPr/>
            <p:nvPr/>
          </p:nvSpPr>
          <p:spPr>
            <a:xfrm rot="16200000">
              <a:off x="1752687" y="3090697"/>
              <a:ext cx="3836589" cy="1252638"/>
            </a:xfrm>
            <a:custGeom>
              <a:avLst/>
              <a:gdLst>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917712 h 917712"/>
                <a:gd name="connsiteX3" fmla="*/ 3723860 w 3723860"/>
                <a:gd name="connsiteY3" fmla="*/ 917712 h 917712"/>
                <a:gd name="connsiteX4" fmla="*/ 0 w 3723860"/>
                <a:gd name="connsiteY4" fmla="*/ 917712 h 917712"/>
                <a:gd name="connsiteX5" fmla="*/ 0 w 3723860"/>
                <a:gd name="connsiteY5" fmla="*/ 917712 h 917712"/>
                <a:gd name="connsiteX6" fmla="*/ 0 w 3723860"/>
                <a:gd name="connsiteY6" fmla="*/ 458856 h 917712"/>
                <a:gd name="connsiteX7" fmla="*/ 458856 w 3723860"/>
                <a:gd name="connsiteY7" fmla="*/ 0 h 917712"/>
                <a:gd name="connsiteX0" fmla="*/ 458856 w 3836589"/>
                <a:gd name="connsiteY0" fmla="*/ 0 h 917712"/>
                <a:gd name="connsiteX1" fmla="*/ 3265004 w 3836589"/>
                <a:gd name="connsiteY1" fmla="*/ 0 h 917712"/>
                <a:gd name="connsiteX2" fmla="*/ 3723860 w 3836589"/>
                <a:gd name="connsiteY2" fmla="*/ 917712 h 917712"/>
                <a:gd name="connsiteX3" fmla="*/ 3723860 w 3836589"/>
                <a:gd name="connsiteY3" fmla="*/ 917712 h 917712"/>
                <a:gd name="connsiteX4" fmla="*/ 0 w 3836589"/>
                <a:gd name="connsiteY4" fmla="*/ 917712 h 917712"/>
                <a:gd name="connsiteX5" fmla="*/ 0 w 3836589"/>
                <a:gd name="connsiteY5" fmla="*/ 917712 h 917712"/>
                <a:gd name="connsiteX6" fmla="*/ 0 w 3836589"/>
                <a:gd name="connsiteY6" fmla="*/ 458856 h 917712"/>
                <a:gd name="connsiteX7" fmla="*/ 458856 w 3836589"/>
                <a:gd name="connsiteY7" fmla="*/ 0 h 91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6589" h="917712">
                  <a:moveTo>
                    <a:pt x="458856" y="0"/>
                  </a:moveTo>
                  <a:lnTo>
                    <a:pt x="3265004" y="0"/>
                  </a:lnTo>
                  <a:cubicBezTo>
                    <a:pt x="3809171" y="152952"/>
                    <a:pt x="3970941" y="567812"/>
                    <a:pt x="3723860" y="917712"/>
                  </a:cubicBezTo>
                  <a:lnTo>
                    <a:pt x="3723860" y="917712"/>
                  </a:lnTo>
                  <a:lnTo>
                    <a:pt x="0" y="917712"/>
                  </a:lnTo>
                  <a:lnTo>
                    <a:pt x="0" y="917712"/>
                  </a:lnTo>
                  <a:lnTo>
                    <a:pt x="0" y="458856"/>
                  </a:lnTo>
                  <a:cubicBezTo>
                    <a:pt x="0" y="205437"/>
                    <a:pt x="205437" y="0"/>
                    <a:pt x="458856" y="0"/>
                  </a:cubicBezTo>
                  <a:close/>
                </a:path>
              </a:pathLst>
            </a:custGeom>
            <a:solidFill>
              <a:srgbClr val="353338">
                <a:alpha val="34000"/>
              </a:srgb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8" name="Rectangle: Top Corners Rounded 5">
              <a:extLst>
                <a:ext uri="{FF2B5EF4-FFF2-40B4-BE49-F238E27FC236}">
                  <a16:creationId xmlns:lc="http://schemas.openxmlformats.org/drawingml/2006/lockedCanvas" xmlns:a16="http://schemas.microsoft.com/office/drawing/2014/main" xmlns="" id="{BF5A38D7-DF2C-43E1-96A3-11B17E8B8BC7}"/>
                </a:ext>
              </a:extLst>
            </p:cNvPr>
            <p:cNvSpPr/>
            <p:nvPr/>
          </p:nvSpPr>
          <p:spPr>
            <a:xfrm rot="16200000">
              <a:off x="1948506" y="2592638"/>
              <a:ext cx="3836589" cy="917712"/>
            </a:xfrm>
            <a:custGeom>
              <a:avLst/>
              <a:gdLst>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458856 h 917712"/>
                <a:gd name="connsiteX3" fmla="*/ 3723860 w 3723860"/>
                <a:gd name="connsiteY3" fmla="*/ 917712 h 917712"/>
                <a:gd name="connsiteX4" fmla="*/ 3723860 w 3723860"/>
                <a:gd name="connsiteY4" fmla="*/ 917712 h 917712"/>
                <a:gd name="connsiteX5" fmla="*/ 0 w 3723860"/>
                <a:gd name="connsiteY5" fmla="*/ 917712 h 917712"/>
                <a:gd name="connsiteX6" fmla="*/ 0 w 3723860"/>
                <a:gd name="connsiteY6" fmla="*/ 917712 h 917712"/>
                <a:gd name="connsiteX7" fmla="*/ 0 w 3723860"/>
                <a:gd name="connsiteY7" fmla="*/ 458856 h 917712"/>
                <a:gd name="connsiteX8" fmla="*/ 458856 w 3723860"/>
                <a:gd name="connsiteY8" fmla="*/ 0 h 917712"/>
                <a:gd name="connsiteX0" fmla="*/ 458856 w 3723860"/>
                <a:gd name="connsiteY0" fmla="*/ 0 h 917712"/>
                <a:gd name="connsiteX1" fmla="*/ 3265004 w 3723860"/>
                <a:gd name="connsiteY1" fmla="*/ 0 h 917712"/>
                <a:gd name="connsiteX2" fmla="*/ 3723860 w 3723860"/>
                <a:gd name="connsiteY2" fmla="*/ 917712 h 917712"/>
                <a:gd name="connsiteX3" fmla="*/ 3723860 w 3723860"/>
                <a:gd name="connsiteY3" fmla="*/ 917712 h 917712"/>
                <a:gd name="connsiteX4" fmla="*/ 0 w 3723860"/>
                <a:gd name="connsiteY4" fmla="*/ 917712 h 917712"/>
                <a:gd name="connsiteX5" fmla="*/ 0 w 3723860"/>
                <a:gd name="connsiteY5" fmla="*/ 917712 h 917712"/>
                <a:gd name="connsiteX6" fmla="*/ 0 w 3723860"/>
                <a:gd name="connsiteY6" fmla="*/ 458856 h 917712"/>
                <a:gd name="connsiteX7" fmla="*/ 458856 w 3723860"/>
                <a:gd name="connsiteY7" fmla="*/ 0 h 917712"/>
                <a:gd name="connsiteX0" fmla="*/ 458856 w 3836589"/>
                <a:gd name="connsiteY0" fmla="*/ 0 h 917712"/>
                <a:gd name="connsiteX1" fmla="*/ 3265004 w 3836589"/>
                <a:gd name="connsiteY1" fmla="*/ 0 h 917712"/>
                <a:gd name="connsiteX2" fmla="*/ 3723860 w 3836589"/>
                <a:gd name="connsiteY2" fmla="*/ 917712 h 917712"/>
                <a:gd name="connsiteX3" fmla="*/ 3723860 w 3836589"/>
                <a:gd name="connsiteY3" fmla="*/ 917712 h 917712"/>
                <a:gd name="connsiteX4" fmla="*/ 0 w 3836589"/>
                <a:gd name="connsiteY4" fmla="*/ 917712 h 917712"/>
                <a:gd name="connsiteX5" fmla="*/ 0 w 3836589"/>
                <a:gd name="connsiteY5" fmla="*/ 917712 h 917712"/>
                <a:gd name="connsiteX6" fmla="*/ 0 w 3836589"/>
                <a:gd name="connsiteY6" fmla="*/ 458856 h 917712"/>
                <a:gd name="connsiteX7" fmla="*/ 458856 w 3836589"/>
                <a:gd name="connsiteY7" fmla="*/ 0 h 91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6589" h="917712">
                  <a:moveTo>
                    <a:pt x="458856" y="0"/>
                  </a:moveTo>
                  <a:lnTo>
                    <a:pt x="3265004" y="0"/>
                  </a:lnTo>
                  <a:cubicBezTo>
                    <a:pt x="3809171" y="152952"/>
                    <a:pt x="3970941" y="567812"/>
                    <a:pt x="3723860" y="917712"/>
                  </a:cubicBezTo>
                  <a:lnTo>
                    <a:pt x="3723860" y="917712"/>
                  </a:lnTo>
                  <a:lnTo>
                    <a:pt x="0" y="917712"/>
                  </a:lnTo>
                  <a:lnTo>
                    <a:pt x="0" y="917712"/>
                  </a:lnTo>
                  <a:lnTo>
                    <a:pt x="0" y="458856"/>
                  </a:lnTo>
                  <a:cubicBezTo>
                    <a:pt x="0" y="205437"/>
                    <a:pt x="205437" y="0"/>
                    <a:pt x="458856" y="0"/>
                  </a:cubicBezTo>
                  <a:close/>
                </a:path>
              </a:pathLst>
            </a:custGeom>
            <a:gradFill>
              <a:gsLst>
                <a:gs pos="0">
                  <a:srgbClr val="F1DCB9"/>
                </a:gs>
                <a:gs pos="35000">
                  <a:srgbClr val="FFFAE4"/>
                </a:gs>
                <a:gs pos="57000">
                  <a:schemeClr val="bg1"/>
                </a:gs>
                <a:gs pos="100000">
                  <a:srgbClr val="F1DCB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9" name="TextBox 16">
              <a:extLst>
                <a:ext uri="{FF2B5EF4-FFF2-40B4-BE49-F238E27FC236}">
                  <a16:creationId xmlns:lc="http://schemas.openxmlformats.org/drawingml/2006/lockedCanvas" xmlns:a16="http://schemas.microsoft.com/office/drawing/2014/main" xmlns="" id="{4D9C1FF5-AA0E-48F2-A342-7CE18DC9F3EE}"/>
                </a:ext>
              </a:extLst>
            </p:cNvPr>
            <p:cNvSpPr txBox="1"/>
            <p:nvPr/>
          </p:nvSpPr>
          <p:spPr>
            <a:xfrm>
              <a:off x="1864363" y="1905707"/>
              <a:ext cx="833883" cy="1015663"/>
            </a:xfrm>
            <a:prstGeom prst="rect">
              <a:avLst/>
            </a:prstGeom>
            <a:noFill/>
            <a:effectLst>
              <a:outerShdw blurRad="50800" dist="38100" dir="8100000" algn="tr" rotWithShape="0">
                <a:prstClr val="black">
                  <a:alpha val="40000"/>
                </a:prstClr>
              </a:outerShdw>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dirty="0">
                  <a:solidFill>
                    <a:srgbClr val="37BFCD"/>
                  </a:solidFill>
                  <a:latin typeface="Oswald" panose="02000503000000000000" pitchFamily="2" charset="0"/>
                </a:rPr>
                <a:t>01</a:t>
              </a:r>
            </a:p>
          </p:txBody>
        </p:sp>
        <p:grpSp>
          <p:nvGrpSpPr>
            <p:cNvPr id="120" name="Group 119">
              <a:extLst>
                <a:ext uri="{FF2B5EF4-FFF2-40B4-BE49-F238E27FC236}">
                  <a16:creationId xmlns:lc="http://schemas.openxmlformats.org/drawingml/2006/lockedCanvas" xmlns:a16="http://schemas.microsoft.com/office/drawing/2014/main" xmlns="" id="{79AC13E3-5507-4C78-AB73-CE3F2C68598D}"/>
                </a:ext>
              </a:extLst>
            </p:cNvPr>
            <p:cNvGrpSpPr/>
            <p:nvPr/>
          </p:nvGrpSpPr>
          <p:grpSpPr>
            <a:xfrm>
              <a:off x="1042579" y="3389425"/>
              <a:ext cx="2370613" cy="881180"/>
              <a:chOff x="136205" y="3157774"/>
              <a:chExt cx="2370613" cy="881180"/>
            </a:xfrm>
          </p:grpSpPr>
          <p:sp>
            <p:nvSpPr>
              <p:cNvPr id="122" name="TextBox 18">
                <a:extLst>
                  <a:ext uri="{FF2B5EF4-FFF2-40B4-BE49-F238E27FC236}">
                    <a16:creationId xmlns:lc="http://schemas.openxmlformats.org/drawingml/2006/lockedCanvas" xmlns:a16="http://schemas.microsoft.com/office/drawing/2014/main" xmlns="" id="{57D658B2-A7BD-4AF5-BA0A-9D6AD070F419}"/>
                  </a:ext>
                </a:extLst>
              </p:cNvPr>
              <p:cNvSpPr txBox="1"/>
              <p:nvPr/>
            </p:nvSpPr>
            <p:spPr>
              <a:xfrm>
                <a:off x="136205" y="3454179"/>
                <a:ext cx="2370613"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00B0F0"/>
                    </a:solidFill>
                  </a:rPr>
                  <a:t>TANVIR AHAMED</a:t>
                </a:r>
              </a:p>
              <a:p>
                <a:pPr algn="ctr"/>
                <a:endParaRPr lang="en-US" sz="1200" dirty="0">
                  <a:solidFill>
                    <a:srgbClr val="37BFCD"/>
                  </a:solidFill>
                  <a:latin typeface="Century Gothic" panose="020B0502020202020204" pitchFamily="34" charset="0"/>
                </a:endParaRPr>
              </a:p>
            </p:txBody>
          </p:sp>
          <p:sp>
            <p:nvSpPr>
              <p:cNvPr id="123" name="TextBox 17">
                <a:extLst>
                  <a:ext uri="{FF2B5EF4-FFF2-40B4-BE49-F238E27FC236}">
                    <a16:creationId xmlns:lc="http://schemas.openxmlformats.org/drawingml/2006/lockedCanvas" xmlns:a16="http://schemas.microsoft.com/office/drawing/2014/main" xmlns="" id="{D405F4BF-F4AA-4C12-B6DE-CB35020E0916}"/>
                  </a:ext>
                </a:extLst>
              </p:cNvPr>
              <p:cNvSpPr txBox="1"/>
              <p:nvPr/>
            </p:nvSpPr>
            <p:spPr>
              <a:xfrm>
                <a:off x="402564" y="3157774"/>
                <a:ext cx="169620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37BFCD"/>
                    </a:solidFill>
                    <a:latin typeface="Century Gothic" panose="020B0502020202020204" pitchFamily="34" charset="0"/>
                  </a:rPr>
                  <a:t>ID : </a:t>
                </a:r>
                <a:r>
                  <a:rPr lang="en-US" b="1" dirty="0">
                    <a:solidFill>
                      <a:srgbClr val="00B0F0"/>
                    </a:solidFill>
                  </a:rPr>
                  <a:t>18-37968-2</a:t>
                </a:r>
                <a:r>
                  <a:rPr lang="en-US" b="1" dirty="0" smtClean="0">
                    <a:solidFill>
                      <a:srgbClr val="37BFCD"/>
                    </a:solidFill>
                    <a:latin typeface="Century Gothic" panose="020B0502020202020204" pitchFamily="34" charset="0"/>
                  </a:rPr>
                  <a:t> </a:t>
                </a:r>
                <a:endParaRPr lang="en-US" b="1" dirty="0">
                  <a:solidFill>
                    <a:srgbClr val="37BFCD"/>
                  </a:solidFill>
                  <a:latin typeface="Century Gothic" panose="020B0502020202020204" pitchFamily="34" charset="0"/>
                </a:endParaRPr>
              </a:p>
            </p:txBody>
          </p:sp>
        </p:grpSp>
        <p:sp>
          <p:nvSpPr>
            <p:cNvPr id="121" name="Freeform: Shape 30">
              <a:extLst>
                <a:ext uri="{FF2B5EF4-FFF2-40B4-BE49-F238E27FC236}">
                  <a16:creationId xmlns:lc="http://schemas.openxmlformats.org/drawingml/2006/lockedCanvas" xmlns:a16="http://schemas.microsoft.com/office/drawing/2014/main" xmlns="" id="{581A68D6-02B2-423D-995C-74AE460576FC}"/>
                </a:ext>
              </a:extLst>
            </p:cNvPr>
            <p:cNvSpPr/>
            <p:nvPr/>
          </p:nvSpPr>
          <p:spPr>
            <a:xfrm rot="16200000">
              <a:off x="3861187" y="4511219"/>
              <a:ext cx="134137" cy="783002"/>
            </a:xfrm>
            <a:custGeom>
              <a:avLst/>
              <a:gdLst>
                <a:gd name="connsiteX0" fmla="*/ 134137 w 134137"/>
                <a:gd name="connsiteY0" fmla="*/ 0 h 783002"/>
                <a:gd name="connsiteX1" fmla="*/ 101977 w 134137"/>
                <a:gd name="connsiteY1" fmla="*/ 80875 h 783002"/>
                <a:gd name="connsiteX2" fmla="*/ 65918 w 134137"/>
                <a:gd name="connsiteY2" fmla="*/ 324666 h 783002"/>
                <a:gd name="connsiteX3" fmla="*/ 65918 w 134137"/>
                <a:gd name="connsiteY3" fmla="*/ 783002 h 783002"/>
                <a:gd name="connsiteX4" fmla="*/ 0 w 134137"/>
                <a:gd name="connsiteY4" fmla="*/ 783002 h 783002"/>
                <a:gd name="connsiteX5" fmla="*/ 0 w 134137"/>
                <a:gd name="connsiteY5" fmla="*/ 324146 h 783002"/>
                <a:gd name="connsiteX6" fmla="*/ 78366 w 134137"/>
                <a:gd name="connsiteY6" fmla="*/ 67596 h 78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37" h="783002">
                  <a:moveTo>
                    <a:pt x="134137" y="0"/>
                  </a:moveTo>
                  <a:lnTo>
                    <a:pt x="101977" y="80875"/>
                  </a:lnTo>
                  <a:cubicBezTo>
                    <a:pt x="78758" y="155806"/>
                    <a:pt x="65918" y="238190"/>
                    <a:pt x="65918" y="324666"/>
                  </a:cubicBezTo>
                  <a:lnTo>
                    <a:pt x="65918" y="783002"/>
                  </a:lnTo>
                  <a:lnTo>
                    <a:pt x="0" y="783002"/>
                  </a:lnTo>
                  <a:lnTo>
                    <a:pt x="0" y="324146"/>
                  </a:lnTo>
                  <a:cubicBezTo>
                    <a:pt x="0" y="229114"/>
                    <a:pt x="28890" y="140830"/>
                    <a:pt x="78366" y="6759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24" name="Group 123"/>
          <p:cNvGrpSpPr/>
          <p:nvPr/>
        </p:nvGrpSpPr>
        <p:grpSpPr>
          <a:xfrm>
            <a:off x="8229599" y="4748781"/>
            <a:ext cx="4596873" cy="1043035"/>
            <a:chOff x="2831346" y="2907482"/>
            <a:chExt cx="5782635" cy="1043035"/>
          </a:xfrm>
        </p:grpSpPr>
        <p:grpSp>
          <p:nvGrpSpPr>
            <p:cNvPr id="125" name="Group 124">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782635" cy="1043035"/>
              <a:chOff x="927652" y="1528536"/>
              <a:chExt cx="5782635" cy="1043035"/>
            </a:xfrm>
          </p:grpSpPr>
          <p:sp>
            <p:nvSpPr>
              <p:cNvPr id="127" name="Rectangle 126">
                <a:extLst>
                  <a:ext uri="{FF2B5EF4-FFF2-40B4-BE49-F238E27FC236}">
                    <a16:creationId xmlns:lc="http://schemas.openxmlformats.org/drawingml/2006/lockedCanvas" xmlns:a16="http://schemas.microsoft.com/office/drawing/2014/main" xmlns="" id="{E42B3023-8203-4F64-A755-730076669DF2}"/>
                  </a:ext>
                </a:extLst>
              </p:cNvPr>
              <p:cNvSpPr/>
              <p:nvPr/>
            </p:nvSpPr>
            <p:spPr>
              <a:xfrm>
                <a:off x="5805558" y="1685034"/>
                <a:ext cx="904729" cy="886537"/>
              </a:xfrm>
              <a:prstGeom prst="rect">
                <a:avLst/>
              </a:prstGeom>
              <a:gradFill>
                <a:gsLst>
                  <a:gs pos="100000">
                    <a:schemeClr val="bg1">
                      <a:alpha val="0"/>
                    </a:schemeClr>
                  </a:gs>
                  <a:gs pos="0">
                    <a:schemeClr val="tx1">
                      <a:alpha val="46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8" name="Rectangle 127">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9"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0" name="Oval 129">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1"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2"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3"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26"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3" y="3432639"/>
              <a:ext cx="398250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t>Group Member</a:t>
              </a:r>
              <a:endParaRPr lang="en-US" sz="2400" b="1" dirty="0"/>
            </a:p>
          </p:txBody>
        </p:sp>
      </p:grpSp>
      <p:sp>
        <p:nvSpPr>
          <p:cNvPr id="58" name="Freeform: Shape 30">
            <a:extLst>
              <a:ext uri="{FF2B5EF4-FFF2-40B4-BE49-F238E27FC236}">
                <a16:creationId xmlns:lc="http://schemas.openxmlformats.org/drawingml/2006/lockedCanvas" xmlns:a16="http://schemas.microsoft.com/office/drawing/2014/main" xmlns="" id="{581A68D6-02B2-423D-995C-74AE460576FC}"/>
              </a:ext>
            </a:extLst>
          </p:cNvPr>
          <p:cNvSpPr/>
          <p:nvPr/>
        </p:nvSpPr>
        <p:spPr>
          <a:xfrm rot="16200000">
            <a:off x="10193358" y="3913764"/>
            <a:ext cx="134137" cy="783002"/>
          </a:xfrm>
          <a:custGeom>
            <a:avLst/>
            <a:gdLst>
              <a:gd name="connsiteX0" fmla="*/ 134137 w 134137"/>
              <a:gd name="connsiteY0" fmla="*/ 0 h 783002"/>
              <a:gd name="connsiteX1" fmla="*/ 101977 w 134137"/>
              <a:gd name="connsiteY1" fmla="*/ 80875 h 783002"/>
              <a:gd name="connsiteX2" fmla="*/ 65918 w 134137"/>
              <a:gd name="connsiteY2" fmla="*/ 324666 h 783002"/>
              <a:gd name="connsiteX3" fmla="*/ 65918 w 134137"/>
              <a:gd name="connsiteY3" fmla="*/ 783002 h 783002"/>
              <a:gd name="connsiteX4" fmla="*/ 0 w 134137"/>
              <a:gd name="connsiteY4" fmla="*/ 783002 h 783002"/>
              <a:gd name="connsiteX5" fmla="*/ 0 w 134137"/>
              <a:gd name="connsiteY5" fmla="*/ 324146 h 783002"/>
              <a:gd name="connsiteX6" fmla="*/ 78366 w 134137"/>
              <a:gd name="connsiteY6" fmla="*/ 67596 h 78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37" h="783002">
                <a:moveTo>
                  <a:pt x="134137" y="0"/>
                </a:moveTo>
                <a:lnTo>
                  <a:pt x="101977" y="80875"/>
                </a:lnTo>
                <a:cubicBezTo>
                  <a:pt x="78758" y="155806"/>
                  <a:pt x="65918" y="238190"/>
                  <a:pt x="65918" y="324666"/>
                </a:cubicBezTo>
                <a:lnTo>
                  <a:pt x="65918" y="783002"/>
                </a:lnTo>
                <a:lnTo>
                  <a:pt x="0" y="783002"/>
                </a:lnTo>
                <a:lnTo>
                  <a:pt x="0" y="324146"/>
                </a:lnTo>
                <a:cubicBezTo>
                  <a:pt x="0" y="229114"/>
                  <a:pt x="28890" y="140830"/>
                  <a:pt x="78366" y="6759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03754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anim calcmode="lin" valueType="num">
                                      <p:cBhvr>
                                        <p:cTn id="8" dur="1000" fill="hold"/>
                                        <p:tgtEl>
                                          <p:spTgt spid="124"/>
                                        </p:tgtEl>
                                        <p:attrNameLst>
                                          <p:attrName>ppt_x</p:attrName>
                                        </p:attrNameLst>
                                      </p:cBhvr>
                                      <p:tavLst>
                                        <p:tav tm="0">
                                          <p:val>
                                            <p:strVal val="#ppt_x"/>
                                          </p:val>
                                        </p:tav>
                                        <p:tav tm="100000">
                                          <p:val>
                                            <p:strVal val="#ppt_x"/>
                                          </p:val>
                                        </p:tav>
                                      </p:tavLst>
                                    </p:anim>
                                    <p:anim calcmode="lin" valueType="num">
                                      <p:cBhvr>
                                        <p:cTn id="9"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2.08333E-6 0 L 0.25 0 " pathEditMode="relative" rAng="0" ptsTypes="AA">
                                      <p:cBhvr>
                                        <p:cTn id="13" dur="2000" fill="hold"/>
                                        <p:tgtEl>
                                          <p:spTgt spid="85"/>
                                        </p:tgtEl>
                                        <p:attrNameLst>
                                          <p:attrName>ppt_x</p:attrName>
                                          <p:attrName>ppt_y</p:attrName>
                                        </p:attrNameLst>
                                      </p:cBhvr>
                                      <p:rCtr x="12500" y="0"/>
                                    </p:animMotion>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93"/>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103"/>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 0 L 0.25 0 E" pathEditMode="relative" ptsTypes="">
                                      <p:cBhvr>
                                        <p:cTn id="25" dur="2000" fill="hold"/>
                                        <p:tgtEl>
                                          <p:spTgt spid="1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 y="0"/>
            <a:ext cx="12195012" cy="6856307"/>
          </a:xfrm>
          <a:prstGeom prst="rect">
            <a:avLst/>
          </a:prstGeom>
        </p:spPr>
      </p:pic>
      <p:grpSp>
        <p:nvGrpSpPr>
          <p:cNvPr id="54" name="Group 53"/>
          <p:cNvGrpSpPr/>
          <p:nvPr/>
        </p:nvGrpSpPr>
        <p:grpSpPr>
          <a:xfrm>
            <a:off x="8343041" y="5596098"/>
            <a:ext cx="4298516" cy="1043035"/>
            <a:chOff x="2831346" y="2907482"/>
            <a:chExt cx="5782635" cy="1043035"/>
          </a:xfrm>
        </p:grpSpPr>
        <p:grpSp>
          <p:nvGrpSpPr>
            <p:cNvPr id="55" name="Group 54">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782635" cy="1043035"/>
              <a:chOff x="927652" y="1528536"/>
              <a:chExt cx="5782635" cy="1043035"/>
            </a:xfrm>
          </p:grpSpPr>
          <p:sp>
            <p:nvSpPr>
              <p:cNvPr id="57" name="Rectangle 56">
                <a:extLst>
                  <a:ext uri="{FF2B5EF4-FFF2-40B4-BE49-F238E27FC236}">
                    <a16:creationId xmlns:lc="http://schemas.openxmlformats.org/drawingml/2006/lockedCanvas" xmlns:a16="http://schemas.microsoft.com/office/drawing/2014/main" xmlns="" id="{E42B3023-8203-4F64-A755-730076669DF2}"/>
                  </a:ext>
                </a:extLst>
              </p:cNvPr>
              <p:cNvSpPr/>
              <p:nvPr/>
            </p:nvSpPr>
            <p:spPr>
              <a:xfrm>
                <a:off x="5805558" y="1685034"/>
                <a:ext cx="904729" cy="886537"/>
              </a:xfrm>
              <a:prstGeom prst="rect">
                <a:avLst/>
              </a:prstGeom>
              <a:gradFill>
                <a:gsLst>
                  <a:gs pos="100000">
                    <a:schemeClr val="bg1">
                      <a:alpha val="0"/>
                    </a:schemeClr>
                  </a:gs>
                  <a:gs pos="0">
                    <a:schemeClr val="tx1">
                      <a:alpha val="46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Rectangle 57">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Oval 59">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3"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56"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4" y="3432639"/>
              <a:ext cx="291217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t>Parking Details</a:t>
              </a:r>
              <a:endParaRPr lang="en-US" sz="2400" b="1" dirty="0"/>
            </a:p>
          </p:txBody>
        </p:sp>
      </p:grpSp>
      <p:sp>
        <p:nvSpPr>
          <p:cNvPr id="14" name="TextBox 13">
            <a:extLst>
              <a:ext uri="{FF2B5EF4-FFF2-40B4-BE49-F238E27FC236}">
                <a16:creationId xmlns:a16="http://schemas.microsoft.com/office/drawing/2014/main" xmlns="" id="{B173E096-BB55-472B-BC17-90588069DAE9}"/>
              </a:ext>
            </a:extLst>
          </p:cNvPr>
          <p:cNvSpPr txBox="1"/>
          <p:nvPr/>
        </p:nvSpPr>
        <p:spPr>
          <a:xfrm>
            <a:off x="2269980" y="1412216"/>
            <a:ext cx="7649028" cy="4031873"/>
          </a:xfrm>
          <a:prstGeom prst="rect">
            <a:avLst/>
          </a:prstGeom>
          <a:solidFill>
            <a:srgbClr val="00FFFF"/>
          </a:solidFill>
        </p:spPr>
        <p:txBody>
          <a:bodyPr wrap="square" rtlCol="0">
            <a:spAutoFit/>
          </a:bodyPr>
          <a:lstStyle/>
          <a:p>
            <a:r>
              <a:rPr lang="en-US" sz="3200" dirty="0">
                <a:ln w="0"/>
                <a:effectLst>
                  <a:outerShdw blurRad="38100" dist="19050" dir="2700000" algn="tl" rotWithShape="0">
                    <a:schemeClr val="dk1">
                      <a:alpha val="40000"/>
                    </a:schemeClr>
                  </a:outerShdw>
                </a:effectLst>
              </a:rPr>
              <a:t>A parking </a:t>
            </a:r>
            <a:r>
              <a:rPr lang="en-US" sz="3200" dirty="0" smtClean="0">
                <a:ln w="0"/>
                <a:effectLst>
                  <a:outerShdw blurRad="38100" dist="19050" dir="2700000" algn="tl" rotWithShape="0">
                    <a:schemeClr val="dk1">
                      <a:alpha val="40000"/>
                    </a:schemeClr>
                  </a:outerShdw>
                </a:effectLst>
              </a:rPr>
              <a:t>lot </a:t>
            </a:r>
            <a:r>
              <a:rPr lang="en-US" sz="3200" dirty="0">
                <a:ln w="0"/>
                <a:effectLst>
                  <a:outerShdw blurRad="38100" dist="19050" dir="2700000" algn="tl" rotWithShape="0">
                    <a:schemeClr val="dk1">
                      <a:alpha val="40000"/>
                    </a:schemeClr>
                  </a:outerShdw>
                </a:effectLst>
              </a:rPr>
              <a:t>is a dedicated cleared area that is intended for parking vehicles. In </a:t>
            </a:r>
            <a:r>
              <a:rPr lang="en-US" sz="3200" dirty="0" smtClean="0">
                <a:ln w="0"/>
                <a:effectLst>
                  <a:outerShdw blurRad="38100" dist="19050" dir="2700000" algn="tl" rotWithShape="0">
                    <a:schemeClr val="dk1">
                      <a:alpha val="40000"/>
                    </a:schemeClr>
                  </a:outerShdw>
                </a:effectLst>
              </a:rPr>
              <a:t>most countries </a:t>
            </a:r>
            <a:r>
              <a:rPr lang="en-US" sz="3200" dirty="0">
                <a:ln w="0"/>
                <a:effectLst>
                  <a:outerShdw blurRad="38100" dist="19050" dir="2700000" algn="tl" rotWithShape="0">
                    <a:schemeClr val="dk1">
                      <a:alpha val="40000"/>
                    </a:schemeClr>
                  </a:outerShdw>
                </a:effectLst>
              </a:rPr>
              <a:t>where </a:t>
            </a:r>
            <a:r>
              <a:rPr lang="en-US" sz="3200" dirty="0" smtClean="0">
                <a:ln w="0"/>
                <a:effectLst>
                  <a:outerShdw blurRad="38100" dist="19050" dir="2700000" algn="tl" rotWithShape="0">
                    <a:schemeClr val="dk1">
                      <a:alpha val="40000"/>
                    </a:schemeClr>
                  </a:outerShdw>
                </a:effectLst>
              </a:rPr>
              <a:t>vehicle </a:t>
            </a:r>
            <a:r>
              <a:rPr lang="en-US" sz="3200" dirty="0">
                <a:ln w="0"/>
                <a:effectLst>
                  <a:outerShdw blurRad="38100" dist="19050" dir="2700000" algn="tl" rotWithShape="0">
                    <a:schemeClr val="dk1">
                      <a:alpha val="40000"/>
                    </a:schemeClr>
                  </a:outerShdw>
                </a:effectLst>
              </a:rPr>
              <a:t>are a major mode of transportation, parking lots are a feature of every city and suburban area. Shopping malls, sports stadiums, </a:t>
            </a:r>
            <a:r>
              <a:rPr lang="en-US" sz="3200" dirty="0" err="1" smtClean="0">
                <a:ln w="0"/>
                <a:effectLst>
                  <a:outerShdw blurRad="38100" dist="19050" dir="2700000" algn="tl" rotWithShape="0">
                    <a:schemeClr val="dk1">
                      <a:alpha val="40000"/>
                    </a:schemeClr>
                  </a:outerShdw>
                </a:effectLst>
              </a:rPr>
              <a:t>megachurche</a:t>
            </a:r>
            <a:r>
              <a:rPr lang="en-US" sz="3200" dirty="0" smtClean="0">
                <a:ln w="0"/>
                <a:effectLst>
                  <a:outerShdw blurRad="38100" dist="19050" dir="2700000" algn="tl" rotWithShape="0">
                    <a:schemeClr val="dk1">
                      <a:alpha val="40000"/>
                    </a:schemeClr>
                  </a:outerShdw>
                </a:effectLst>
              </a:rPr>
              <a:t> ,  </a:t>
            </a:r>
            <a:r>
              <a:rPr lang="en-US" sz="3200" dirty="0">
                <a:ln w="0"/>
                <a:effectLst>
                  <a:outerShdw blurRad="38100" dist="19050" dir="2700000" algn="tl" rotWithShape="0">
                    <a:schemeClr val="dk1">
                      <a:alpha val="40000"/>
                    </a:schemeClr>
                  </a:outerShdw>
                </a:effectLst>
              </a:rPr>
              <a:t>and similar venues often feature parking lots over large areas.</a:t>
            </a:r>
            <a:endParaRPr lang="en-US" sz="3200" dirty="0">
              <a:ln w="0"/>
              <a:effectLst>
                <a:outerShdw blurRad="38100" dist="19050" dir="2700000" algn="tl" rotWithShape="0">
                  <a:schemeClr val="dk1">
                    <a:alpha val="40000"/>
                  </a:schemeClr>
                </a:outerShdw>
              </a:effectLst>
              <a:latin typeface="Tw Cen MT" panose="020B0602020104020603" pitchFamily="34" charset="0"/>
            </a:endParaRPr>
          </a:p>
        </p:txBody>
      </p:sp>
    </p:spTree>
    <p:extLst>
      <p:ext uri="{BB962C8B-B14F-4D97-AF65-F5344CB8AC3E}">
        <p14:creationId xmlns:p14="http://schemas.microsoft.com/office/powerpoint/2010/main" val="306966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anim calcmode="lin" valueType="num">
                                      <p:cBhvr>
                                        <p:cTn id="8" dur="500" fill="hold"/>
                                        <p:tgtEl>
                                          <p:spTgt spid="54"/>
                                        </p:tgtEl>
                                        <p:attrNameLst>
                                          <p:attrName>ppt_x</p:attrName>
                                        </p:attrNameLst>
                                      </p:cBhvr>
                                      <p:tavLst>
                                        <p:tav tm="0">
                                          <p:val>
                                            <p:strVal val="#ppt_x"/>
                                          </p:val>
                                        </p:tav>
                                        <p:tav tm="100000">
                                          <p:val>
                                            <p:strVal val="#ppt_x"/>
                                          </p:val>
                                        </p:tav>
                                      </p:tavLst>
                                    </p:anim>
                                    <p:anim calcmode="lin" valueType="num">
                                      <p:cBhvr>
                                        <p:cTn id="9" dur="5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circle(in)">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iterate type="lt">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 y="-7703"/>
            <a:ext cx="12195012" cy="6856307"/>
          </a:xfrm>
          <a:prstGeom prst="rect">
            <a:avLst/>
          </a:prstGeom>
        </p:spPr>
      </p:pic>
      <p:sp>
        <p:nvSpPr>
          <p:cNvPr id="3" name="Rectangle 2"/>
          <p:cNvSpPr/>
          <p:nvPr/>
        </p:nvSpPr>
        <p:spPr>
          <a:xfrm>
            <a:off x="201881" y="391886"/>
            <a:ext cx="12888378" cy="7036345"/>
          </a:xfrm>
          <a:prstGeom prst="rect">
            <a:avLst/>
          </a:prstGeom>
          <a:solidFill>
            <a:srgbClr val="10141A">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2438277" y="794926"/>
            <a:ext cx="6969813" cy="1212315"/>
            <a:chOff x="2500684" y="831144"/>
            <a:chExt cx="6969813" cy="1212315"/>
          </a:xfrm>
        </p:grpSpPr>
        <p:grpSp>
          <p:nvGrpSpPr>
            <p:cNvPr id="5" name="Group 4"/>
            <p:cNvGrpSpPr/>
            <p:nvPr/>
          </p:nvGrpSpPr>
          <p:grpSpPr>
            <a:xfrm>
              <a:off x="2500684" y="831144"/>
              <a:ext cx="6969813" cy="1174064"/>
              <a:chOff x="1183341" y="3189996"/>
              <a:chExt cx="6969813" cy="1184340"/>
            </a:xfrm>
          </p:grpSpPr>
          <p:sp>
            <p:nvSpPr>
              <p:cNvPr id="7" name="Rectangle 6"/>
              <p:cNvSpPr/>
              <p:nvPr/>
            </p:nvSpPr>
            <p:spPr>
              <a:xfrm>
                <a:off x="1183341" y="3189996"/>
                <a:ext cx="1257300" cy="1047750"/>
              </a:xfrm>
              <a:prstGeom prst="rect">
                <a:avLst/>
              </a:prstGeom>
              <a:solidFill>
                <a:schemeClr val="accent3">
                  <a:lumMod val="75000"/>
                </a:schemeClr>
              </a:solidFill>
              <a:ln>
                <a:noFill/>
              </a:ln>
              <a:scene3d>
                <a:camera prst="isometricOffAxis1Top">
                  <a:rot lat="17827248" lon="17266542" rev="4444443"/>
                </a:camera>
                <a:lightRig rig="threePt" dir="t"/>
              </a:scene3d>
              <a:sp3d extrusionH="635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 name="Pentagon 7"/>
              <p:cNvSpPr/>
              <p:nvPr/>
            </p:nvSpPr>
            <p:spPr>
              <a:xfrm>
                <a:off x="2596465" y="3728654"/>
                <a:ext cx="5556689" cy="645682"/>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 name="Rectangle 8"/>
              <p:cNvSpPr/>
              <p:nvPr/>
            </p:nvSpPr>
            <p:spPr>
              <a:xfrm>
                <a:off x="1617785" y="3812344"/>
                <a:ext cx="675250" cy="478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HeroicExtremeRightFacing"/>
                  <a:lightRig rig="threePt" dir="t"/>
                </a:scene3d>
              </a:bodyPr>
              <a:lstStyle/>
              <a:p>
                <a:pPr algn="just"/>
                <a:r>
                  <a:rPr lang="en-US" sz="3600" dirty="0">
                    <a:solidFill>
                      <a:schemeClr val="bg1"/>
                    </a:solidFill>
                    <a:effectLst>
                      <a:innerShdw blurRad="63500" dist="50800" dir="13500000">
                        <a:prstClr val="black">
                          <a:alpha val="50000"/>
                        </a:prstClr>
                      </a:innerShdw>
                    </a:effectLst>
                    <a:latin typeface="Arial Black" panose="020B0A04020102020204" pitchFamily="34" charset="0"/>
                  </a:rPr>
                  <a:t>1</a:t>
                </a:r>
              </a:p>
            </p:txBody>
          </p:sp>
        </p:grpSp>
        <p:sp>
          <p:nvSpPr>
            <p:cNvPr id="6" name="Rectangle 5"/>
            <p:cNvSpPr/>
            <p:nvPr/>
          </p:nvSpPr>
          <p:spPr>
            <a:xfrm>
              <a:off x="4334089" y="1397128"/>
              <a:ext cx="4993675" cy="646331"/>
            </a:xfrm>
            <a:prstGeom prst="rect">
              <a:avLst/>
            </a:prstGeom>
          </p:spPr>
          <p:txBody>
            <a:bodyPr wrap="none">
              <a:spAutoFit/>
            </a:bodyPr>
            <a:lstStyle/>
            <a:p>
              <a:r>
                <a:rPr lang="en-US" dirty="0">
                  <a:solidFill>
                    <a:schemeClr val="bg1"/>
                  </a:solidFill>
                  <a:latin typeface="Roboto"/>
                </a:rPr>
                <a:t>No need to search for available parking spaces</a:t>
              </a:r>
            </a:p>
            <a:p>
              <a:endParaRPr lang="en-US" b="1" dirty="0">
                <a:solidFill>
                  <a:schemeClr val="bg1"/>
                </a:solidFill>
              </a:endParaRPr>
            </a:p>
          </p:txBody>
        </p:sp>
      </p:grpSp>
      <p:grpSp>
        <p:nvGrpSpPr>
          <p:cNvPr id="10" name="Group 9"/>
          <p:cNvGrpSpPr/>
          <p:nvPr/>
        </p:nvGrpSpPr>
        <p:grpSpPr>
          <a:xfrm>
            <a:off x="2382474" y="4537040"/>
            <a:ext cx="6639530" cy="1181539"/>
            <a:chOff x="2373376" y="4934677"/>
            <a:chExt cx="6639530" cy="1181539"/>
          </a:xfrm>
        </p:grpSpPr>
        <p:grpSp>
          <p:nvGrpSpPr>
            <p:cNvPr id="11" name="Group 10"/>
            <p:cNvGrpSpPr/>
            <p:nvPr/>
          </p:nvGrpSpPr>
          <p:grpSpPr>
            <a:xfrm>
              <a:off x="2373376" y="4934677"/>
              <a:ext cx="6639530" cy="1181539"/>
              <a:chOff x="1179490" y="3189996"/>
              <a:chExt cx="6639530" cy="1181539"/>
            </a:xfrm>
          </p:grpSpPr>
          <p:sp>
            <p:nvSpPr>
              <p:cNvPr id="13" name="Rectangle 12"/>
              <p:cNvSpPr/>
              <p:nvPr/>
            </p:nvSpPr>
            <p:spPr>
              <a:xfrm>
                <a:off x="1179490" y="3189996"/>
                <a:ext cx="1257300" cy="1047750"/>
              </a:xfrm>
              <a:prstGeom prst="rect">
                <a:avLst/>
              </a:prstGeom>
              <a:solidFill>
                <a:schemeClr val="accent2">
                  <a:lumMod val="75000"/>
                </a:schemeClr>
              </a:solidFill>
              <a:ln>
                <a:noFill/>
              </a:ln>
              <a:scene3d>
                <a:camera prst="isometricOffAxis1Top">
                  <a:rot lat="17827248" lon="17266542" rev="4444443"/>
                </a:camera>
                <a:lightRig rig="threePt" dir="t"/>
              </a:scene3d>
              <a:sp3d extrusionH="635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4" name="Pentagon 13"/>
              <p:cNvSpPr/>
              <p:nvPr/>
            </p:nvSpPr>
            <p:spPr>
              <a:xfrm>
                <a:off x="2599749" y="3731455"/>
                <a:ext cx="5219271" cy="640080"/>
              </a:xfrm>
              <a:prstGeom prst="homePlate">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5" name="Rectangle 14"/>
              <p:cNvSpPr/>
              <p:nvPr/>
            </p:nvSpPr>
            <p:spPr>
              <a:xfrm>
                <a:off x="1617785" y="3812344"/>
                <a:ext cx="675250" cy="478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HeroicExtremeRightFacing"/>
                  <a:lightRig rig="threePt" dir="t"/>
                </a:scene3d>
              </a:bodyPr>
              <a:lstStyle/>
              <a:p>
                <a:pPr algn="just"/>
                <a:r>
                  <a:rPr lang="en-US" sz="3600" dirty="0" smtClean="0">
                    <a:solidFill>
                      <a:schemeClr val="bg1"/>
                    </a:solidFill>
                    <a:effectLst>
                      <a:innerShdw blurRad="63500" dist="50800" dir="13500000">
                        <a:prstClr val="black">
                          <a:alpha val="50000"/>
                        </a:prstClr>
                      </a:innerShdw>
                    </a:effectLst>
                    <a:latin typeface="Arial Black" panose="020B0A04020102020204" pitchFamily="34" charset="0"/>
                  </a:rPr>
                  <a:t>5</a:t>
                </a:r>
                <a:endParaRPr lang="en-US" sz="3600" dirty="0">
                  <a:solidFill>
                    <a:schemeClr val="bg1"/>
                  </a:solidFill>
                  <a:effectLst>
                    <a:innerShdw blurRad="63500" dist="50800" dir="13500000">
                      <a:prstClr val="black">
                        <a:alpha val="50000"/>
                      </a:prstClr>
                    </a:innerShdw>
                  </a:effectLst>
                  <a:latin typeface="Arial Black" panose="020B0A04020102020204" pitchFamily="34" charset="0"/>
                </a:endParaRPr>
              </a:p>
            </p:txBody>
          </p:sp>
        </p:grpSp>
        <p:sp>
          <p:nvSpPr>
            <p:cNvPr id="12" name="TextBox 11"/>
            <p:cNvSpPr txBox="1"/>
            <p:nvPr/>
          </p:nvSpPr>
          <p:spPr>
            <a:xfrm>
              <a:off x="4144949" y="5557025"/>
              <a:ext cx="3159748" cy="400110"/>
            </a:xfrm>
            <a:prstGeom prst="rect">
              <a:avLst/>
            </a:prstGeom>
            <a:noFill/>
            <a:ln>
              <a:noFill/>
            </a:ln>
          </p:spPr>
          <p:txBody>
            <a:bodyPr wrap="square" rtlCol="0">
              <a:spAutoFit/>
            </a:bodyPr>
            <a:lstStyle/>
            <a:p>
              <a:r>
                <a:rPr lang="en-US" sz="2000" b="1" dirty="0" smtClean="0">
                  <a:solidFill>
                    <a:schemeClr val="bg1"/>
                  </a:solidFill>
                </a:rPr>
                <a:t>parked safe and secure </a:t>
              </a:r>
              <a:endParaRPr lang="en-US" sz="2000" b="1" dirty="0">
                <a:solidFill>
                  <a:schemeClr val="bg1"/>
                </a:solidFill>
              </a:endParaRPr>
            </a:p>
          </p:txBody>
        </p:sp>
      </p:grpSp>
      <p:grpSp>
        <p:nvGrpSpPr>
          <p:cNvPr id="16" name="Group 15"/>
          <p:cNvGrpSpPr/>
          <p:nvPr/>
        </p:nvGrpSpPr>
        <p:grpSpPr>
          <a:xfrm>
            <a:off x="2435454" y="3550607"/>
            <a:ext cx="6606545" cy="1364321"/>
            <a:chOff x="2668304" y="3090148"/>
            <a:chExt cx="6606545" cy="1364321"/>
          </a:xfrm>
        </p:grpSpPr>
        <p:grpSp>
          <p:nvGrpSpPr>
            <p:cNvPr id="17" name="Group 16"/>
            <p:cNvGrpSpPr/>
            <p:nvPr/>
          </p:nvGrpSpPr>
          <p:grpSpPr>
            <a:xfrm>
              <a:off x="2668304" y="3090148"/>
              <a:ext cx="6606545" cy="1280160"/>
              <a:chOff x="1183341" y="3189996"/>
              <a:chExt cx="6606545" cy="1114856"/>
            </a:xfrm>
          </p:grpSpPr>
          <p:sp>
            <p:nvSpPr>
              <p:cNvPr id="19" name="Rectangle 18"/>
              <p:cNvSpPr/>
              <p:nvPr/>
            </p:nvSpPr>
            <p:spPr>
              <a:xfrm>
                <a:off x="1183341" y="3189996"/>
                <a:ext cx="1257300" cy="1047750"/>
              </a:xfrm>
              <a:prstGeom prst="rect">
                <a:avLst/>
              </a:prstGeom>
              <a:solidFill>
                <a:schemeClr val="accent1">
                  <a:lumMod val="75000"/>
                </a:schemeClr>
              </a:solidFill>
              <a:ln>
                <a:noFill/>
              </a:ln>
              <a:scene3d>
                <a:camera prst="isometricOffAxis1Top">
                  <a:rot lat="17827248" lon="17266542" rev="4444443"/>
                </a:camera>
                <a:lightRig rig="threePt" dir="t"/>
              </a:scene3d>
              <a:sp3d extrusionH="635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0" name="Pentagon 19"/>
              <p:cNvSpPr/>
              <p:nvPr/>
            </p:nvSpPr>
            <p:spPr>
              <a:xfrm>
                <a:off x="2560319" y="3722875"/>
                <a:ext cx="5229567" cy="581977"/>
              </a:xfrm>
              <a:prstGeom prst="homePlat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1" name="Rectangle 20"/>
              <p:cNvSpPr/>
              <p:nvPr/>
            </p:nvSpPr>
            <p:spPr>
              <a:xfrm>
                <a:off x="1617785" y="3812344"/>
                <a:ext cx="675250" cy="478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HeroicExtremeRightFacing"/>
                  <a:lightRig rig="threePt" dir="t"/>
                </a:scene3d>
              </a:bodyPr>
              <a:lstStyle/>
              <a:p>
                <a:pPr algn="just"/>
                <a:r>
                  <a:rPr lang="en-US" sz="3600" dirty="0">
                    <a:solidFill>
                      <a:schemeClr val="bg1"/>
                    </a:solidFill>
                    <a:effectLst>
                      <a:innerShdw blurRad="63500" dist="50800" dir="13500000">
                        <a:prstClr val="black">
                          <a:alpha val="50000"/>
                        </a:prstClr>
                      </a:innerShdw>
                    </a:effectLst>
                    <a:latin typeface="Arial Black" panose="020B0A04020102020204" pitchFamily="34" charset="0"/>
                  </a:rPr>
                  <a:t>4</a:t>
                </a:r>
              </a:p>
            </p:txBody>
          </p:sp>
        </p:grpSp>
        <p:sp>
          <p:nvSpPr>
            <p:cNvPr id="18" name="Rectangle 17"/>
            <p:cNvSpPr/>
            <p:nvPr/>
          </p:nvSpPr>
          <p:spPr>
            <a:xfrm>
              <a:off x="4334090" y="3808138"/>
              <a:ext cx="3288080" cy="646331"/>
            </a:xfrm>
            <a:prstGeom prst="rect">
              <a:avLst/>
            </a:prstGeom>
          </p:spPr>
          <p:txBody>
            <a:bodyPr wrap="none">
              <a:spAutoFit/>
            </a:bodyPr>
            <a:lstStyle/>
            <a:p>
              <a:r>
                <a:rPr lang="en-US" dirty="0">
                  <a:solidFill>
                    <a:schemeClr val="bg1"/>
                  </a:solidFill>
                  <a:latin typeface="Roboto"/>
                </a:rPr>
                <a:t>Consistent parking experience</a:t>
              </a:r>
            </a:p>
            <a:p>
              <a:endParaRPr lang="en-US" b="1" dirty="0">
                <a:solidFill>
                  <a:schemeClr val="bg1"/>
                </a:solidFill>
              </a:endParaRPr>
            </a:p>
          </p:txBody>
        </p:sp>
      </p:grpSp>
      <p:grpSp>
        <p:nvGrpSpPr>
          <p:cNvPr id="22" name="Group 21"/>
          <p:cNvGrpSpPr/>
          <p:nvPr/>
        </p:nvGrpSpPr>
        <p:grpSpPr>
          <a:xfrm>
            <a:off x="2484247" y="1725483"/>
            <a:ext cx="6827080" cy="1308278"/>
            <a:chOff x="2446739" y="1712339"/>
            <a:chExt cx="6827080" cy="1308278"/>
          </a:xfrm>
        </p:grpSpPr>
        <p:grpSp>
          <p:nvGrpSpPr>
            <p:cNvPr id="23" name="Group 22"/>
            <p:cNvGrpSpPr/>
            <p:nvPr/>
          </p:nvGrpSpPr>
          <p:grpSpPr>
            <a:xfrm>
              <a:off x="2446739" y="1712339"/>
              <a:ext cx="6827080" cy="1199124"/>
              <a:chOff x="1183341" y="3189996"/>
              <a:chExt cx="6827080" cy="1199124"/>
            </a:xfrm>
          </p:grpSpPr>
          <p:sp>
            <p:nvSpPr>
              <p:cNvPr id="25" name="Rectangle 24"/>
              <p:cNvSpPr/>
              <p:nvPr/>
            </p:nvSpPr>
            <p:spPr>
              <a:xfrm>
                <a:off x="1183341" y="3189996"/>
                <a:ext cx="1257300" cy="1047750"/>
              </a:xfrm>
              <a:prstGeom prst="rect">
                <a:avLst/>
              </a:prstGeom>
              <a:solidFill>
                <a:srgbClr val="FFFF00"/>
              </a:solidFill>
              <a:ln>
                <a:noFill/>
              </a:ln>
              <a:scene3d>
                <a:camera prst="isometricOffAxis1Top">
                  <a:rot lat="17827248" lon="17266542" rev="4444443"/>
                </a:camera>
                <a:lightRig rig="threePt" dir="t"/>
              </a:scene3d>
              <a:sp3d extrusionH="635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6" name="Pentagon 25"/>
              <p:cNvSpPr/>
              <p:nvPr/>
            </p:nvSpPr>
            <p:spPr>
              <a:xfrm>
                <a:off x="2560319" y="3713871"/>
                <a:ext cx="5450102" cy="675249"/>
              </a:xfrm>
              <a:prstGeom prst="homePlat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7" name="Rectangle 26"/>
              <p:cNvSpPr/>
              <p:nvPr/>
            </p:nvSpPr>
            <p:spPr>
              <a:xfrm>
                <a:off x="1617785" y="3812344"/>
                <a:ext cx="675250" cy="478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HeroicExtremeRightFacing"/>
                  <a:lightRig rig="threePt" dir="t"/>
                </a:scene3d>
              </a:bodyPr>
              <a:lstStyle/>
              <a:p>
                <a:pPr algn="just"/>
                <a:r>
                  <a:rPr lang="en-US" sz="3600" dirty="0">
                    <a:solidFill>
                      <a:schemeClr val="bg1"/>
                    </a:solidFill>
                    <a:effectLst>
                      <a:innerShdw blurRad="63500" dist="50800" dir="13500000">
                        <a:prstClr val="black">
                          <a:alpha val="50000"/>
                        </a:prstClr>
                      </a:innerShdw>
                    </a:effectLst>
                    <a:latin typeface="Arial Black" panose="020B0A04020102020204" pitchFamily="34" charset="0"/>
                  </a:rPr>
                  <a:t>2</a:t>
                </a:r>
              </a:p>
            </p:txBody>
          </p:sp>
        </p:grpSp>
        <p:sp>
          <p:nvSpPr>
            <p:cNvPr id="24" name="Rectangle 23"/>
            <p:cNvSpPr/>
            <p:nvPr/>
          </p:nvSpPr>
          <p:spPr>
            <a:xfrm>
              <a:off x="4192428" y="2374286"/>
              <a:ext cx="4673074" cy="646331"/>
            </a:xfrm>
            <a:prstGeom prst="rect">
              <a:avLst/>
            </a:prstGeom>
          </p:spPr>
          <p:txBody>
            <a:bodyPr wrap="none">
              <a:spAutoFit/>
            </a:bodyPr>
            <a:lstStyle/>
            <a:p>
              <a:r>
                <a:rPr lang="en-US" dirty="0">
                  <a:solidFill>
                    <a:schemeClr val="bg1"/>
                  </a:solidFill>
                  <a:latin typeface="Roboto"/>
                </a:rPr>
                <a:t>No need to walk through the parking garage</a:t>
              </a:r>
            </a:p>
            <a:p>
              <a:endParaRPr lang="en-US" b="1" dirty="0">
                <a:solidFill>
                  <a:schemeClr val="bg1"/>
                </a:solidFill>
              </a:endParaRPr>
            </a:p>
          </p:txBody>
        </p:sp>
      </p:grpSp>
      <p:grpSp>
        <p:nvGrpSpPr>
          <p:cNvPr id="28" name="Group 27"/>
          <p:cNvGrpSpPr/>
          <p:nvPr/>
        </p:nvGrpSpPr>
        <p:grpSpPr>
          <a:xfrm>
            <a:off x="2455555" y="2724696"/>
            <a:ext cx="6809802" cy="1334416"/>
            <a:chOff x="2457757" y="2575491"/>
            <a:chExt cx="6809802" cy="1334416"/>
          </a:xfrm>
        </p:grpSpPr>
        <p:grpSp>
          <p:nvGrpSpPr>
            <p:cNvPr id="29" name="Group 28"/>
            <p:cNvGrpSpPr/>
            <p:nvPr/>
          </p:nvGrpSpPr>
          <p:grpSpPr>
            <a:xfrm>
              <a:off x="2457757" y="2575491"/>
              <a:ext cx="6809802" cy="1188720"/>
              <a:chOff x="1183341" y="3189996"/>
              <a:chExt cx="6809802" cy="1187145"/>
            </a:xfrm>
            <a:solidFill>
              <a:schemeClr val="accent6">
                <a:lumMod val="75000"/>
              </a:schemeClr>
            </a:solidFill>
          </p:grpSpPr>
          <p:sp>
            <p:nvSpPr>
              <p:cNvPr id="31" name="Rectangle 30"/>
              <p:cNvSpPr/>
              <p:nvPr/>
            </p:nvSpPr>
            <p:spPr>
              <a:xfrm>
                <a:off x="1183341" y="3189996"/>
                <a:ext cx="1257300" cy="1047750"/>
              </a:xfrm>
              <a:prstGeom prst="rect">
                <a:avLst/>
              </a:prstGeom>
              <a:grpFill/>
              <a:ln>
                <a:noFill/>
              </a:ln>
              <a:scene3d>
                <a:camera prst="isometricOffAxis1Top">
                  <a:rot lat="17827248" lon="17266542" rev="4444443"/>
                </a:camera>
                <a:lightRig rig="threePt" dir="t"/>
              </a:scene3d>
              <a:sp3d extrusionH="635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2" name="Pentagon 31"/>
              <p:cNvSpPr/>
              <p:nvPr/>
            </p:nvSpPr>
            <p:spPr>
              <a:xfrm>
                <a:off x="2575111" y="3725303"/>
                <a:ext cx="5418032" cy="651838"/>
              </a:xfrm>
              <a:prstGeom prst="homePlat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3" name="Rectangle 32"/>
              <p:cNvSpPr/>
              <p:nvPr/>
            </p:nvSpPr>
            <p:spPr>
              <a:xfrm>
                <a:off x="1617785" y="3812344"/>
                <a:ext cx="675250" cy="4783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HeroicExtremeRightFacing"/>
                  <a:lightRig rig="threePt" dir="t"/>
                </a:scene3d>
              </a:bodyPr>
              <a:lstStyle/>
              <a:p>
                <a:pPr algn="just"/>
                <a:r>
                  <a:rPr lang="en-US" sz="3600" dirty="0">
                    <a:solidFill>
                      <a:schemeClr val="bg1"/>
                    </a:solidFill>
                    <a:effectLst>
                      <a:innerShdw blurRad="63500" dist="50800" dir="13500000">
                        <a:prstClr val="black">
                          <a:alpha val="50000"/>
                        </a:prstClr>
                      </a:innerShdw>
                    </a:effectLst>
                    <a:latin typeface="Arial Black" panose="020B0A04020102020204" pitchFamily="34" charset="0"/>
                  </a:rPr>
                  <a:t>3</a:t>
                </a:r>
              </a:p>
            </p:txBody>
          </p:sp>
        </p:grpSp>
        <p:sp>
          <p:nvSpPr>
            <p:cNvPr id="30" name="Rectangle 29"/>
            <p:cNvSpPr/>
            <p:nvPr/>
          </p:nvSpPr>
          <p:spPr>
            <a:xfrm>
              <a:off x="4284437" y="3263576"/>
              <a:ext cx="1420004" cy="646331"/>
            </a:xfrm>
            <a:prstGeom prst="rect">
              <a:avLst/>
            </a:prstGeom>
          </p:spPr>
          <p:txBody>
            <a:bodyPr wrap="none">
              <a:spAutoFit/>
            </a:bodyPr>
            <a:lstStyle/>
            <a:p>
              <a:r>
                <a:rPr lang="en-US" dirty="0">
                  <a:solidFill>
                    <a:schemeClr val="bg1"/>
                  </a:solidFill>
                  <a:latin typeface="Roboto"/>
                </a:rPr>
                <a:t>Time saving</a:t>
              </a:r>
            </a:p>
            <a:p>
              <a:endParaRPr lang="en-US" b="1" dirty="0">
                <a:solidFill>
                  <a:schemeClr val="bg1"/>
                </a:solidFill>
              </a:endParaRPr>
            </a:p>
          </p:txBody>
        </p:sp>
      </p:grpSp>
      <p:grpSp>
        <p:nvGrpSpPr>
          <p:cNvPr id="34" name="Group 33"/>
          <p:cNvGrpSpPr/>
          <p:nvPr/>
        </p:nvGrpSpPr>
        <p:grpSpPr>
          <a:xfrm>
            <a:off x="3812432" y="134142"/>
            <a:ext cx="4237023" cy="914400"/>
            <a:chOff x="6309700" y="2543610"/>
            <a:chExt cx="4237023" cy="914400"/>
          </a:xfrm>
        </p:grpSpPr>
        <p:sp>
          <p:nvSpPr>
            <p:cNvPr id="35" name="Rounded Rectangle 34"/>
            <p:cNvSpPr/>
            <p:nvPr/>
          </p:nvSpPr>
          <p:spPr>
            <a:xfrm>
              <a:off x="6309700" y="2543610"/>
              <a:ext cx="4237023" cy="914400"/>
            </a:xfrm>
            <a:prstGeom prst="roundRect">
              <a:avLst>
                <a:gd name="adj" fmla="val 50000"/>
              </a:avLst>
            </a:prstGeom>
            <a:solidFill>
              <a:schemeClr val="accent1">
                <a:lumMod val="60000"/>
                <a:lumOff val="40000"/>
                <a:alpha val="85000"/>
              </a:schemeClr>
            </a:solidFill>
            <a:ln>
              <a:gradFill>
                <a:gsLst>
                  <a:gs pos="0">
                    <a:schemeClr val="accent1">
                      <a:lumMod val="5000"/>
                      <a:lumOff val="95000"/>
                    </a:schemeClr>
                  </a:gs>
                  <a:gs pos="7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6" name="Rectangle 35"/>
            <p:cNvSpPr/>
            <p:nvPr/>
          </p:nvSpPr>
          <p:spPr>
            <a:xfrm>
              <a:off x="6755327" y="2599237"/>
              <a:ext cx="3504486" cy="646331"/>
            </a:xfrm>
            <a:prstGeom prst="rect">
              <a:avLst/>
            </a:prstGeom>
          </p:spPr>
          <p:txBody>
            <a:bodyPr wrap="square">
              <a:spAutoFit/>
            </a:bodyPr>
            <a:lstStyle/>
            <a:p>
              <a:r>
                <a:rPr lang="en-US" sz="3600" b="1" dirty="0">
                  <a:solidFill>
                    <a:schemeClr val="bg1"/>
                  </a:solidFill>
                  <a:latin typeface="Roboto"/>
                </a:rPr>
                <a:t>F</a:t>
              </a:r>
              <a:r>
                <a:rPr lang="en-US" sz="3600" b="1" dirty="0" smtClean="0">
                  <a:solidFill>
                    <a:schemeClr val="bg1"/>
                  </a:solidFill>
                  <a:latin typeface="Roboto"/>
                </a:rPr>
                <a:t>or customers</a:t>
              </a:r>
              <a:endParaRPr lang="en-US" sz="3600" b="1" i="0" dirty="0">
                <a:solidFill>
                  <a:schemeClr val="bg1"/>
                </a:solidFill>
                <a:effectLst/>
                <a:latin typeface="Roboto"/>
              </a:endParaRPr>
            </a:p>
          </p:txBody>
        </p:sp>
      </p:grpSp>
      <p:grpSp>
        <p:nvGrpSpPr>
          <p:cNvPr id="37" name="Group 36"/>
          <p:cNvGrpSpPr/>
          <p:nvPr/>
        </p:nvGrpSpPr>
        <p:grpSpPr>
          <a:xfrm>
            <a:off x="6915833" y="5559498"/>
            <a:ext cx="5439126" cy="1043035"/>
            <a:chOff x="2831346" y="2907482"/>
            <a:chExt cx="5782635" cy="1043035"/>
          </a:xfrm>
        </p:grpSpPr>
        <p:grpSp>
          <p:nvGrpSpPr>
            <p:cNvPr id="38" name="Group 37">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782635" cy="1043035"/>
              <a:chOff x="927652" y="1528536"/>
              <a:chExt cx="5782635" cy="1043035"/>
            </a:xfrm>
          </p:grpSpPr>
          <p:sp>
            <p:nvSpPr>
              <p:cNvPr id="40" name="Rectangle 39">
                <a:extLst>
                  <a:ext uri="{FF2B5EF4-FFF2-40B4-BE49-F238E27FC236}">
                    <a16:creationId xmlns:lc="http://schemas.openxmlformats.org/drawingml/2006/lockedCanvas" xmlns:a16="http://schemas.microsoft.com/office/drawing/2014/main" xmlns="" id="{E42B3023-8203-4F64-A755-730076669DF2}"/>
                  </a:ext>
                </a:extLst>
              </p:cNvPr>
              <p:cNvSpPr/>
              <p:nvPr/>
            </p:nvSpPr>
            <p:spPr>
              <a:xfrm>
                <a:off x="5805558" y="1685034"/>
                <a:ext cx="904729" cy="886537"/>
              </a:xfrm>
              <a:prstGeom prst="rect">
                <a:avLst/>
              </a:prstGeom>
              <a:gradFill>
                <a:gsLst>
                  <a:gs pos="100000">
                    <a:schemeClr val="bg1">
                      <a:alpha val="0"/>
                    </a:schemeClr>
                  </a:gs>
                  <a:gs pos="0">
                    <a:schemeClr val="tx1">
                      <a:alpha val="46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Oval 42">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6"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39"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4" y="3432639"/>
              <a:ext cx="350397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t>Objective/Motivation-1</a:t>
              </a:r>
              <a:endParaRPr lang="en-US" sz="2400" b="1" dirty="0"/>
            </a:p>
          </p:txBody>
        </p:sp>
      </p:grpSp>
    </p:spTree>
    <p:extLst>
      <p:ext uri="{BB962C8B-B14F-4D97-AF65-F5344CB8AC3E}">
        <p14:creationId xmlns:p14="http://schemas.microsoft.com/office/powerpoint/2010/main" val="175815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1000"/>
                                        <p:tgtEl>
                                          <p:spTgt spid="34"/>
                                        </p:tgtEl>
                                      </p:cBhvr>
                                    </p:animEffect>
                                    <p:anim calcmode="lin" valueType="num">
                                      <p:cBhvr>
                                        <p:cTn id="15" dur="1000" fill="hold"/>
                                        <p:tgtEl>
                                          <p:spTgt spid="34"/>
                                        </p:tgtEl>
                                        <p:attrNameLst>
                                          <p:attrName>ppt_x</p:attrName>
                                        </p:attrNameLst>
                                      </p:cBhvr>
                                      <p:tavLst>
                                        <p:tav tm="0">
                                          <p:val>
                                            <p:strVal val="#ppt_x"/>
                                          </p:val>
                                        </p:tav>
                                        <p:tav tm="100000">
                                          <p:val>
                                            <p:strVal val="#ppt_x"/>
                                          </p:val>
                                        </p:tav>
                                      </p:tavLst>
                                    </p:anim>
                                    <p:anim calcmode="lin" valueType="num">
                                      <p:cBhvr>
                                        <p:cTn id="1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anim calcmode="lin" valueType="num">
                                      <p:cBhvr>
                                        <p:cTn id="36" dur="1000" fill="hold"/>
                                        <p:tgtEl>
                                          <p:spTgt spid="28"/>
                                        </p:tgtEl>
                                        <p:attrNameLst>
                                          <p:attrName>ppt_x</p:attrName>
                                        </p:attrNameLst>
                                      </p:cBhvr>
                                      <p:tavLst>
                                        <p:tav tm="0">
                                          <p:val>
                                            <p:strVal val="#ppt_x"/>
                                          </p:val>
                                        </p:tav>
                                        <p:tav tm="100000">
                                          <p:val>
                                            <p:strVal val="#ppt_x"/>
                                          </p:val>
                                        </p:tav>
                                      </p:tavLst>
                                    </p:anim>
                                    <p:anim calcmode="lin" valueType="num">
                                      <p:cBhvr>
                                        <p:cTn id="3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7" y="0"/>
            <a:ext cx="12195012" cy="6856307"/>
          </a:xfrm>
          <a:prstGeom prst="rect">
            <a:avLst/>
          </a:prstGeom>
        </p:spPr>
      </p:pic>
      <p:sp>
        <p:nvSpPr>
          <p:cNvPr id="54" name="Rectangle 53"/>
          <p:cNvSpPr/>
          <p:nvPr/>
        </p:nvSpPr>
        <p:spPr>
          <a:xfrm>
            <a:off x="293547" y="556985"/>
            <a:ext cx="13120914" cy="7953829"/>
          </a:xfrm>
          <a:prstGeom prst="rect">
            <a:avLst/>
          </a:prstGeom>
          <a:solidFill>
            <a:srgbClr val="10141A">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2250236" y="798960"/>
            <a:ext cx="6948458" cy="1212313"/>
            <a:chOff x="2500684" y="831146"/>
            <a:chExt cx="6948458" cy="1212313"/>
          </a:xfrm>
        </p:grpSpPr>
        <p:grpSp>
          <p:nvGrpSpPr>
            <p:cNvPr id="56" name="Group 55"/>
            <p:cNvGrpSpPr/>
            <p:nvPr/>
          </p:nvGrpSpPr>
          <p:grpSpPr>
            <a:xfrm>
              <a:off x="2500684" y="831146"/>
              <a:ext cx="6948458" cy="1176543"/>
              <a:chOff x="1183341" y="3189996"/>
              <a:chExt cx="6948458" cy="1186840"/>
            </a:xfrm>
          </p:grpSpPr>
          <p:sp>
            <p:nvSpPr>
              <p:cNvPr id="58" name="Rectangle 57"/>
              <p:cNvSpPr/>
              <p:nvPr/>
            </p:nvSpPr>
            <p:spPr>
              <a:xfrm>
                <a:off x="1183341" y="3189996"/>
                <a:ext cx="1257300" cy="1047750"/>
              </a:xfrm>
              <a:prstGeom prst="rect">
                <a:avLst/>
              </a:prstGeom>
              <a:solidFill>
                <a:schemeClr val="accent3">
                  <a:lumMod val="75000"/>
                </a:schemeClr>
              </a:solidFill>
              <a:ln>
                <a:noFill/>
              </a:ln>
              <a:scene3d>
                <a:camera prst="isometricOffAxis1Top">
                  <a:rot lat="17827248" lon="17266542" rev="4444443"/>
                </a:camera>
                <a:lightRig rig="threePt" dir="t"/>
              </a:scene3d>
              <a:sp3d extrusionH="635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59" name="Pentagon 58"/>
              <p:cNvSpPr/>
              <p:nvPr/>
            </p:nvSpPr>
            <p:spPr>
              <a:xfrm>
                <a:off x="2575110" y="3731154"/>
                <a:ext cx="5556689" cy="645682"/>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t>     </a:t>
                </a:r>
                <a:r>
                  <a:rPr lang="en-US" sz="2800" dirty="0" smtClean="0"/>
                  <a:t>Space efficiency</a:t>
                </a:r>
                <a:endParaRPr lang="en-US" sz="2800" dirty="0"/>
              </a:p>
            </p:txBody>
          </p:sp>
          <p:sp>
            <p:nvSpPr>
              <p:cNvPr id="60" name="Rectangle 59"/>
              <p:cNvSpPr/>
              <p:nvPr/>
            </p:nvSpPr>
            <p:spPr>
              <a:xfrm>
                <a:off x="1617785" y="3812344"/>
                <a:ext cx="675250" cy="478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HeroicExtremeRightFacing"/>
                  <a:lightRig rig="threePt" dir="t"/>
                </a:scene3d>
              </a:bodyPr>
              <a:lstStyle/>
              <a:p>
                <a:pPr algn="just"/>
                <a:r>
                  <a:rPr lang="en-US" sz="3600" dirty="0">
                    <a:solidFill>
                      <a:schemeClr val="bg1"/>
                    </a:solidFill>
                    <a:effectLst>
                      <a:innerShdw blurRad="63500" dist="50800" dir="13500000">
                        <a:prstClr val="black">
                          <a:alpha val="50000"/>
                        </a:prstClr>
                      </a:innerShdw>
                    </a:effectLst>
                    <a:latin typeface="Arial Black" panose="020B0A04020102020204" pitchFamily="34" charset="0"/>
                  </a:rPr>
                  <a:t>1</a:t>
                </a:r>
              </a:p>
            </p:txBody>
          </p:sp>
        </p:grpSp>
        <p:sp>
          <p:nvSpPr>
            <p:cNvPr id="57" name="Rectangle 56"/>
            <p:cNvSpPr/>
            <p:nvPr/>
          </p:nvSpPr>
          <p:spPr>
            <a:xfrm>
              <a:off x="4334089" y="1397128"/>
              <a:ext cx="184731" cy="646331"/>
            </a:xfrm>
            <a:prstGeom prst="rect">
              <a:avLst/>
            </a:prstGeom>
          </p:spPr>
          <p:txBody>
            <a:bodyPr wrap="none">
              <a:spAutoFit/>
            </a:bodyPr>
            <a:lstStyle/>
            <a:p>
              <a:endParaRPr lang="en-US" dirty="0" smtClean="0">
                <a:solidFill>
                  <a:schemeClr val="bg1"/>
                </a:solidFill>
                <a:latin typeface="Roboto"/>
              </a:endParaRPr>
            </a:p>
            <a:p>
              <a:endParaRPr lang="en-US" b="1" dirty="0">
                <a:solidFill>
                  <a:schemeClr val="bg1"/>
                </a:solidFill>
              </a:endParaRPr>
            </a:p>
          </p:txBody>
        </p:sp>
      </p:grpSp>
      <p:grpSp>
        <p:nvGrpSpPr>
          <p:cNvPr id="61" name="Group 60"/>
          <p:cNvGrpSpPr/>
          <p:nvPr/>
        </p:nvGrpSpPr>
        <p:grpSpPr>
          <a:xfrm>
            <a:off x="2250236" y="4591591"/>
            <a:ext cx="6653871" cy="1181539"/>
            <a:chOff x="2377227" y="4934677"/>
            <a:chExt cx="6653871" cy="1181539"/>
          </a:xfrm>
        </p:grpSpPr>
        <p:grpSp>
          <p:nvGrpSpPr>
            <p:cNvPr id="62" name="Group 61"/>
            <p:cNvGrpSpPr/>
            <p:nvPr/>
          </p:nvGrpSpPr>
          <p:grpSpPr>
            <a:xfrm>
              <a:off x="2377227" y="4934677"/>
              <a:ext cx="6653871" cy="1181539"/>
              <a:chOff x="1183341" y="3189996"/>
              <a:chExt cx="6653871" cy="1181539"/>
            </a:xfrm>
          </p:grpSpPr>
          <p:sp>
            <p:nvSpPr>
              <p:cNvPr id="64" name="Rectangle 63"/>
              <p:cNvSpPr/>
              <p:nvPr/>
            </p:nvSpPr>
            <p:spPr>
              <a:xfrm>
                <a:off x="1183341" y="3189996"/>
                <a:ext cx="1257300" cy="1047750"/>
              </a:xfrm>
              <a:prstGeom prst="rect">
                <a:avLst/>
              </a:prstGeom>
              <a:solidFill>
                <a:schemeClr val="accent2">
                  <a:lumMod val="75000"/>
                </a:schemeClr>
              </a:solidFill>
              <a:ln>
                <a:noFill/>
              </a:ln>
              <a:scene3d>
                <a:camera prst="isometricOffAxis1Top">
                  <a:rot lat="17827248" lon="17266542" rev="4444443"/>
                </a:camera>
                <a:lightRig rig="threePt" dir="t"/>
              </a:scene3d>
              <a:sp3d extrusionH="635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65" name="Pentagon 64"/>
              <p:cNvSpPr/>
              <p:nvPr/>
            </p:nvSpPr>
            <p:spPr>
              <a:xfrm>
                <a:off x="2617941" y="3731455"/>
                <a:ext cx="5219271" cy="640080"/>
              </a:xfrm>
              <a:prstGeom prst="homePlate">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66" name="Rectangle 65"/>
              <p:cNvSpPr/>
              <p:nvPr/>
            </p:nvSpPr>
            <p:spPr>
              <a:xfrm>
                <a:off x="1617785" y="3812344"/>
                <a:ext cx="675250" cy="478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HeroicExtremeRightFacing"/>
                  <a:lightRig rig="threePt" dir="t"/>
                </a:scene3d>
              </a:bodyPr>
              <a:lstStyle/>
              <a:p>
                <a:pPr algn="just"/>
                <a:r>
                  <a:rPr lang="en-US" sz="3600" dirty="0" smtClean="0">
                    <a:solidFill>
                      <a:schemeClr val="bg1"/>
                    </a:solidFill>
                    <a:effectLst>
                      <a:innerShdw blurRad="63500" dist="50800" dir="13500000">
                        <a:prstClr val="black">
                          <a:alpha val="50000"/>
                        </a:prstClr>
                      </a:innerShdw>
                    </a:effectLst>
                    <a:latin typeface="Arial Black" panose="020B0A04020102020204" pitchFamily="34" charset="0"/>
                  </a:rPr>
                  <a:t>5</a:t>
                </a:r>
                <a:endParaRPr lang="en-US" sz="3600" dirty="0">
                  <a:solidFill>
                    <a:schemeClr val="bg1"/>
                  </a:solidFill>
                  <a:effectLst>
                    <a:innerShdw blurRad="63500" dist="50800" dir="13500000">
                      <a:prstClr val="black">
                        <a:alpha val="50000"/>
                      </a:prstClr>
                    </a:innerShdw>
                  </a:effectLst>
                  <a:latin typeface="Arial Black" panose="020B0A04020102020204" pitchFamily="34" charset="0"/>
                </a:endParaRPr>
              </a:p>
            </p:txBody>
          </p:sp>
        </p:grpSp>
        <p:sp>
          <p:nvSpPr>
            <p:cNvPr id="63" name="TextBox 62"/>
            <p:cNvSpPr txBox="1"/>
            <p:nvPr/>
          </p:nvSpPr>
          <p:spPr>
            <a:xfrm>
              <a:off x="4144949" y="5557025"/>
              <a:ext cx="3159748" cy="400110"/>
            </a:xfrm>
            <a:prstGeom prst="rect">
              <a:avLst/>
            </a:prstGeom>
            <a:noFill/>
            <a:ln>
              <a:noFill/>
            </a:ln>
          </p:spPr>
          <p:txBody>
            <a:bodyPr wrap="square" rtlCol="0">
              <a:spAutoFit/>
            </a:bodyPr>
            <a:lstStyle/>
            <a:p>
              <a:r>
                <a:rPr lang="en-US" sz="2000" b="1" dirty="0" smtClean="0">
                  <a:solidFill>
                    <a:schemeClr val="bg1"/>
                  </a:solidFill>
                </a:rPr>
                <a:t> Money saving advantages</a:t>
              </a:r>
              <a:endParaRPr lang="en-US" sz="2000" b="1" dirty="0">
                <a:solidFill>
                  <a:schemeClr val="bg1"/>
                </a:solidFill>
              </a:endParaRPr>
            </a:p>
          </p:txBody>
        </p:sp>
      </p:grpSp>
      <p:grpSp>
        <p:nvGrpSpPr>
          <p:cNvPr id="67" name="Group 66"/>
          <p:cNvGrpSpPr/>
          <p:nvPr/>
        </p:nvGrpSpPr>
        <p:grpSpPr>
          <a:xfrm>
            <a:off x="2172793" y="3492745"/>
            <a:ext cx="6606545" cy="1364321"/>
            <a:chOff x="2668304" y="3090148"/>
            <a:chExt cx="6606545" cy="1364321"/>
          </a:xfrm>
        </p:grpSpPr>
        <p:grpSp>
          <p:nvGrpSpPr>
            <p:cNvPr id="68" name="Group 67"/>
            <p:cNvGrpSpPr/>
            <p:nvPr/>
          </p:nvGrpSpPr>
          <p:grpSpPr>
            <a:xfrm>
              <a:off x="2668304" y="3090148"/>
              <a:ext cx="6606545" cy="1280160"/>
              <a:chOff x="1183341" y="3189996"/>
              <a:chExt cx="6606545" cy="1114856"/>
            </a:xfrm>
          </p:grpSpPr>
          <p:sp>
            <p:nvSpPr>
              <p:cNvPr id="70" name="Rectangle 69"/>
              <p:cNvSpPr/>
              <p:nvPr/>
            </p:nvSpPr>
            <p:spPr>
              <a:xfrm>
                <a:off x="1183341" y="3189996"/>
                <a:ext cx="1257300" cy="1047750"/>
              </a:xfrm>
              <a:prstGeom prst="rect">
                <a:avLst/>
              </a:prstGeom>
              <a:solidFill>
                <a:schemeClr val="accent1">
                  <a:lumMod val="75000"/>
                </a:schemeClr>
              </a:solidFill>
              <a:ln>
                <a:noFill/>
              </a:ln>
              <a:scene3d>
                <a:camera prst="isometricOffAxis1Top">
                  <a:rot lat="17827248" lon="17266542" rev="4444443"/>
                </a:camera>
                <a:lightRig rig="threePt" dir="t"/>
              </a:scene3d>
              <a:sp3d extrusionH="635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1" name="Pentagon 70"/>
              <p:cNvSpPr/>
              <p:nvPr/>
            </p:nvSpPr>
            <p:spPr>
              <a:xfrm>
                <a:off x="2560319" y="3722875"/>
                <a:ext cx="5229567" cy="581977"/>
              </a:xfrm>
              <a:prstGeom prst="homePlat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2" name="Rectangle 71"/>
              <p:cNvSpPr/>
              <p:nvPr/>
            </p:nvSpPr>
            <p:spPr>
              <a:xfrm>
                <a:off x="1617785" y="3812344"/>
                <a:ext cx="675250" cy="478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HeroicExtremeRightFacing"/>
                  <a:lightRig rig="threePt" dir="t"/>
                </a:scene3d>
              </a:bodyPr>
              <a:lstStyle/>
              <a:p>
                <a:pPr algn="just"/>
                <a:r>
                  <a:rPr lang="en-US" sz="3600" dirty="0">
                    <a:solidFill>
                      <a:schemeClr val="bg1"/>
                    </a:solidFill>
                    <a:effectLst>
                      <a:innerShdw blurRad="63500" dist="50800" dir="13500000">
                        <a:prstClr val="black">
                          <a:alpha val="50000"/>
                        </a:prstClr>
                      </a:innerShdw>
                    </a:effectLst>
                    <a:latin typeface="Arial Black" panose="020B0A04020102020204" pitchFamily="34" charset="0"/>
                  </a:rPr>
                  <a:t>4</a:t>
                </a:r>
              </a:p>
            </p:txBody>
          </p:sp>
        </p:grpSp>
        <p:sp>
          <p:nvSpPr>
            <p:cNvPr id="69" name="Rectangle 68"/>
            <p:cNvSpPr/>
            <p:nvPr/>
          </p:nvSpPr>
          <p:spPr>
            <a:xfrm>
              <a:off x="4334090" y="3808138"/>
              <a:ext cx="2531462" cy="646331"/>
            </a:xfrm>
            <a:prstGeom prst="rect">
              <a:avLst/>
            </a:prstGeom>
          </p:spPr>
          <p:txBody>
            <a:bodyPr wrap="none">
              <a:spAutoFit/>
            </a:bodyPr>
            <a:lstStyle/>
            <a:p>
              <a:r>
                <a:rPr lang="en-US" dirty="0" smtClean="0">
                  <a:solidFill>
                    <a:schemeClr val="bg1"/>
                  </a:solidFill>
                  <a:latin typeface="Roboto"/>
                </a:rPr>
                <a:t>Increases public safety</a:t>
              </a:r>
              <a:endParaRPr lang="en-US" dirty="0">
                <a:solidFill>
                  <a:schemeClr val="bg1"/>
                </a:solidFill>
                <a:latin typeface="Roboto"/>
              </a:endParaRPr>
            </a:p>
            <a:p>
              <a:endParaRPr lang="en-US" b="1" dirty="0">
                <a:solidFill>
                  <a:schemeClr val="bg1"/>
                </a:solidFill>
              </a:endParaRPr>
            </a:p>
          </p:txBody>
        </p:sp>
      </p:grpSp>
      <p:grpSp>
        <p:nvGrpSpPr>
          <p:cNvPr id="73" name="Group 72"/>
          <p:cNvGrpSpPr/>
          <p:nvPr/>
        </p:nvGrpSpPr>
        <p:grpSpPr>
          <a:xfrm>
            <a:off x="2172793" y="1676947"/>
            <a:ext cx="6827080" cy="1308278"/>
            <a:chOff x="2446739" y="1712339"/>
            <a:chExt cx="6827080" cy="1308278"/>
          </a:xfrm>
        </p:grpSpPr>
        <p:grpSp>
          <p:nvGrpSpPr>
            <p:cNvPr id="74" name="Group 73"/>
            <p:cNvGrpSpPr/>
            <p:nvPr/>
          </p:nvGrpSpPr>
          <p:grpSpPr>
            <a:xfrm>
              <a:off x="2446739" y="1712339"/>
              <a:ext cx="6827080" cy="1199124"/>
              <a:chOff x="1183341" y="3189996"/>
              <a:chExt cx="6827080" cy="1199124"/>
            </a:xfrm>
          </p:grpSpPr>
          <p:sp>
            <p:nvSpPr>
              <p:cNvPr id="76" name="Rectangle 75"/>
              <p:cNvSpPr/>
              <p:nvPr/>
            </p:nvSpPr>
            <p:spPr>
              <a:xfrm>
                <a:off x="1183341" y="3189996"/>
                <a:ext cx="1257300" cy="1047750"/>
              </a:xfrm>
              <a:prstGeom prst="rect">
                <a:avLst/>
              </a:prstGeom>
              <a:solidFill>
                <a:srgbClr val="FFFF00"/>
              </a:solidFill>
              <a:ln>
                <a:noFill/>
              </a:ln>
              <a:scene3d>
                <a:camera prst="isometricOffAxis1Top">
                  <a:rot lat="17827248" lon="17266542" rev="4444443"/>
                </a:camera>
                <a:lightRig rig="threePt" dir="t"/>
              </a:scene3d>
              <a:sp3d extrusionH="635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7" name="Pentagon 76"/>
              <p:cNvSpPr/>
              <p:nvPr/>
            </p:nvSpPr>
            <p:spPr>
              <a:xfrm>
                <a:off x="2560319" y="3713871"/>
                <a:ext cx="5450102" cy="675249"/>
              </a:xfrm>
              <a:prstGeom prst="homePlat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Rectangle 77"/>
              <p:cNvSpPr/>
              <p:nvPr/>
            </p:nvSpPr>
            <p:spPr>
              <a:xfrm>
                <a:off x="1617785" y="3812344"/>
                <a:ext cx="675250" cy="478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HeroicExtremeRightFacing"/>
                  <a:lightRig rig="threePt" dir="t"/>
                </a:scene3d>
              </a:bodyPr>
              <a:lstStyle/>
              <a:p>
                <a:pPr algn="just"/>
                <a:r>
                  <a:rPr lang="en-US" sz="3600" dirty="0">
                    <a:solidFill>
                      <a:schemeClr val="bg1"/>
                    </a:solidFill>
                    <a:effectLst>
                      <a:innerShdw blurRad="63500" dist="50800" dir="13500000">
                        <a:prstClr val="black">
                          <a:alpha val="50000"/>
                        </a:prstClr>
                      </a:innerShdw>
                    </a:effectLst>
                    <a:latin typeface="Arial Black" panose="020B0A04020102020204" pitchFamily="34" charset="0"/>
                  </a:rPr>
                  <a:t>2</a:t>
                </a:r>
              </a:p>
            </p:txBody>
          </p:sp>
        </p:grpSp>
        <p:sp>
          <p:nvSpPr>
            <p:cNvPr id="75" name="Rectangle 74"/>
            <p:cNvSpPr/>
            <p:nvPr/>
          </p:nvSpPr>
          <p:spPr>
            <a:xfrm>
              <a:off x="4192428" y="2374286"/>
              <a:ext cx="2710999" cy="646331"/>
            </a:xfrm>
            <a:prstGeom prst="rect">
              <a:avLst/>
            </a:prstGeom>
          </p:spPr>
          <p:txBody>
            <a:bodyPr wrap="none">
              <a:spAutoFit/>
            </a:bodyPr>
            <a:lstStyle/>
            <a:p>
              <a:r>
                <a:rPr lang="en-US" dirty="0" smtClean="0">
                  <a:solidFill>
                    <a:schemeClr val="bg1"/>
                  </a:solidFill>
                  <a:latin typeface="Roboto"/>
                </a:rPr>
                <a:t>Environment friendliness</a:t>
              </a:r>
              <a:endParaRPr lang="en-US" dirty="0">
                <a:solidFill>
                  <a:schemeClr val="bg1"/>
                </a:solidFill>
                <a:latin typeface="Roboto"/>
              </a:endParaRPr>
            </a:p>
            <a:p>
              <a:endParaRPr lang="en-US" b="1" dirty="0">
                <a:solidFill>
                  <a:schemeClr val="bg1"/>
                </a:solidFill>
              </a:endParaRPr>
            </a:p>
          </p:txBody>
        </p:sp>
      </p:grpSp>
      <p:grpSp>
        <p:nvGrpSpPr>
          <p:cNvPr id="79" name="Group 78"/>
          <p:cNvGrpSpPr/>
          <p:nvPr/>
        </p:nvGrpSpPr>
        <p:grpSpPr>
          <a:xfrm>
            <a:off x="2190071" y="2622296"/>
            <a:ext cx="6809802" cy="1334416"/>
            <a:chOff x="2457757" y="2575491"/>
            <a:chExt cx="6809802" cy="1334416"/>
          </a:xfrm>
        </p:grpSpPr>
        <p:grpSp>
          <p:nvGrpSpPr>
            <p:cNvPr id="80" name="Group 79"/>
            <p:cNvGrpSpPr/>
            <p:nvPr/>
          </p:nvGrpSpPr>
          <p:grpSpPr>
            <a:xfrm>
              <a:off x="2457757" y="2575491"/>
              <a:ext cx="6809802" cy="1188720"/>
              <a:chOff x="1183341" y="3189996"/>
              <a:chExt cx="6809802" cy="1187145"/>
            </a:xfrm>
            <a:solidFill>
              <a:schemeClr val="accent6">
                <a:lumMod val="75000"/>
              </a:schemeClr>
            </a:solidFill>
          </p:grpSpPr>
          <p:sp>
            <p:nvSpPr>
              <p:cNvPr id="82" name="Rectangle 81"/>
              <p:cNvSpPr/>
              <p:nvPr/>
            </p:nvSpPr>
            <p:spPr>
              <a:xfrm>
                <a:off x="1183341" y="3189996"/>
                <a:ext cx="1257300" cy="1047750"/>
              </a:xfrm>
              <a:prstGeom prst="rect">
                <a:avLst/>
              </a:prstGeom>
              <a:grpFill/>
              <a:ln>
                <a:noFill/>
              </a:ln>
              <a:scene3d>
                <a:camera prst="isometricOffAxis1Top">
                  <a:rot lat="17827248" lon="17266542" rev="4444443"/>
                </a:camera>
                <a:lightRig rig="threePt" dir="t"/>
              </a:scene3d>
              <a:sp3d extrusionH="635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3" name="Pentagon 82"/>
              <p:cNvSpPr/>
              <p:nvPr/>
            </p:nvSpPr>
            <p:spPr>
              <a:xfrm>
                <a:off x="2575111" y="3725303"/>
                <a:ext cx="5418032" cy="651838"/>
              </a:xfrm>
              <a:prstGeom prst="homePlat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Rectangle 83"/>
              <p:cNvSpPr/>
              <p:nvPr/>
            </p:nvSpPr>
            <p:spPr>
              <a:xfrm>
                <a:off x="1617785" y="3812344"/>
                <a:ext cx="675250" cy="4783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HeroicExtremeRightFacing"/>
                  <a:lightRig rig="threePt" dir="t"/>
                </a:scene3d>
              </a:bodyPr>
              <a:lstStyle/>
              <a:p>
                <a:pPr algn="just"/>
                <a:r>
                  <a:rPr lang="en-US" sz="3600" dirty="0">
                    <a:solidFill>
                      <a:schemeClr val="bg1"/>
                    </a:solidFill>
                    <a:effectLst>
                      <a:innerShdw blurRad="63500" dist="50800" dir="13500000">
                        <a:prstClr val="black">
                          <a:alpha val="50000"/>
                        </a:prstClr>
                      </a:innerShdw>
                    </a:effectLst>
                    <a:latin typeface="Arial Black" panose="020B0A04020102020204" pitchFamily="34" charset="0"/>
                  </a:rPr>
                  <a:t>3</a:t>
                </a:r>
              </a:p>
            </p:txBody>
          </p:sp>
        </p:grpSp>
        <p:sp>
          <p:nvSpPr>
            <p:cNvPr id="81" name="Rectangle 80"/>
            <p:cNvSpPr/>
            <p:nvPr/>
          </p:nvSpPr>
          <p:spPr>
            <a:xfrm>
              <a:off x="4284437" y="3263576"/>
              <a:ext cx="2617063" cy="646331"/>
            </a:xfrm>
            <a:prstGeom prst="rect">
              <a:avLst/>
            </a:prstGeom>
          </p:spPr>
          <p:txBody>
            <a:bodyPr wrap="none">
              <a:spAutoFit/>
            </a:bodyPr>
            <a:lstStyle/>
            <a:p>
              <a:r>
                <a:rPr lang="en-US" dirty="0" smtClean="0">
                  <a:solidFill>
                    <a:schemeClr val="bg1"/>
                  </a:solidFill>
                  <a:latin typeface="Roboto"/>
                </a:rPr>
                <a:t>Visual impact increased</a:t>
              </a:r>
              <a:endParaRPr lang="en-US" dirty="0">
                <a:solidFill>
                  <a:schemeClr val="bg1"/>
                </a:solidFill>
                <a:latin typeface="Roboto"/>
              </a:endParaRPr>
            </a:p>
            <a:p>
              <a:endParaRPr lang="en-US" b="1" dirty="0">
                <a:solidFill>
                  <a:schemeClr val="bg1"/>
                </a:solidFill>
              </a:endParaRPr>
            </a:p>
          </p:txBody>
        </p:sp>
      </p:grpSp>
      <p:grpSp>
        <p:nvGrpSpPr>
          <p:cNvPr id="85" name="Group 84"/>
          <p:cNvGrpSpPr/>
          <p:nvPr/>
        </p:nvGrpSpPr>
        <p:grpSpPr>
          <a:xfrm>
            <a:off x="2878886" y="104244"/>
            <a:ext cx="5300442" cy="914400"/>
            <a:chOff x="2599369" y="246810"/>
            <a:chExt cx="5300442" cy="914400"/>
          </a:xfrm>
        </p:grpSpPr>
        <p:sp>
          <p:nvSpPr>
            <p:cNvPr id="86" name="Rounded Rectangle 85"/>
            <p:cNvSpPr/>
            <p:nvPr/>
          </p:nvSpPr>
          <p:spPr>
            <a:xfrm>
              <a:off x="2599369" y="246810"/>
              <a:ext cx="5300442" cy="914400"/>
            </a:xfrm>
            <a:prstGeom prst="roundRect">
              <a:avLst>
                <a:gd name="adj" fmla="val 50000"/>
              </a:avLst>
            </a:prstGeom>
            <a:solidFill>
              <a:schemeClr val="accent1">
                <a:lumMod val="60000"/>
                <a:lumOff val="40000"/>
              </a:schemeClr>
            </a:solidFill>
            <a:ln>
              <a:gradFill>
                <a:gsLst>
                  <a:gs pos="0">
                    <a:schemeClr val="accent1">
                      <a:lumMod val="5000"/>
                      <a:lumOff val="95000"/>
                    </a:schemeClr>
                  </a:gs>
                  <a:gs pos="38000">
                    <a:schemeClr val="accent1">
                      <a:lumMod val="45000"/>
                      <a:lumOff val="55000"/>
                    </a:schemeClr>
                  </a:gs>
                  <a:gs pos="11000">
                    <a:schemeClr val="accent1">
                      <a:lumMod val="45000"/>
                      <a:lumOff val="55000"/>
                    </a:schemeClr>
                  </a:gs>
                  <a:gs pos="100000">
                    <a:schemeClr val="accent1">
                      <a:lumMod val="30000"/>
                      <a:lumOff val="70000"/>
                    </a:schemeClr>
                  </a:gs>
                </a:gsLst>
                <a:lin ang="5400000" scaled="1"/>
              </a:gra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7" name="Rectangle 86"/>
            <p:cNvSpPr/>
            <p:nvPr/>
          </p:nvSpPr>
          <p:spPr>
            <a:xfrm>
              <a:off x="2944311" y="503955"/>
              <a:ext cx="4610558" cy="400110"/>
            </a:xfrm>
            <a:prstGeom prst="rect">
              <a:avLst/>
            </a:prstGeom>
          </p:spPr>
          <p:txBody>
            <a:bodyPr wrap="none">
              <a:spAutoFit/>
            </a:bodyPr>
            <a:lstStyle/>
            <a:p>
              <a:r>
                <a:rPr lang="en-US" sz="2000" b="1" dirty="0" smtClean="0">
                  <a:solidFill>
                    <a:schemeClr val="bg1"/>
                  </a:solidFill>
                  <a:latin typeface="Roboto"/>
                </a:rPr>
                <a:t>For </a:t>
              </a:r>
              <a:r>
                <a:rPr lang="en-US" sz="2000" b="1" dirty="0">
                  <a:solidFill>
                    <a:schemeClr val="bg1"/>
                  </a:solidFill>
                  <a:latin typeface="Roboto"/>
                </a:rPr>
                <a:t>municipalities / Property owners</a:t>
              </a:r>
              <a:endParaRPr lang="en-US" sz="2000" b="1" i="0" dirty="0">
                <a:solidFill>
                  <a:schemeClr val="bg1"/>
                </a:solidFill>
                <a:effectLst/>
                <a:latin typeface="Roboto"/>
              </a:endParaRPr>
            </a:p>
          </p:txBody>
        </p:sp>
      </p:grpSp>
      <p:grpSp>
        <p:nvGrpSpPr>
          <p:cNvPr id="37" name="Group 36"/>
          <p:cNvGrpSpPr/>
          <p:nvPr/>
        </p:nvGrpSpPr>
        <p:grpSpPr>
          <a:xfrm>
            <a:off x="6820955" y="5545272"/>
            <a:ext cx="5592751" cy="1043035"/>
            <a:chOff x="2831346" y="2907482"/>
            <a:chExt cx="5782635" cy="1043035"/>
          </a:xfrm>
        </p:grpSpPr>
        <p:grpSp>
          <p:nvGrpSpPr>
            <p:cNvPr id="38" name="Group 37">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782635" cy="1043035"/>
              <a:chOff x="927652" y="1528536"/>
              <a:chExt cx="5782635" cy="1043035"/>
            </a:xfrm>
          </p:grpSpPr>
          <p:sp>
            <p:nvSpPr>
              <p:cNvPr id="40" name="Rectangle 39">
                <a:extLst>
                  <a:ext uri="{FF2B5EF4-FFF2-40B4-BE49-F238E27FC236}">
                    <a16:creationId xmlns:lc="http://schemas.openxmlformats.org/drawingml/2006/lockedCanvas" xmlns:a16="http://schemas.microsoft.com/office/drawing/2014/main" xmlns="" id="{E42B3023-8203-4F64-A755-730076669DF2}"/>
                  </a:ext>
                </a:extLst>
              </p:cNvPr>
              <p:cNvSpPr/>
              <p:nvPr/>
            </p:nvSpPr>
            <p:spPr>
              <a:xfrm>
                <a:off x="5805558" y="1685034"/>
                <a:ext cx="904729" cy="886537"/>
              </a:xfrm>
              <a:prstGeom prst="rect">
                <a:avLst/>
              </a:prstGeom>
              <a:gradFill>
                <a:gsLst>
                  <a:gs pos="100000">
                    <a:schemeClr val="bg1">
                      <a:alpha val="0"/>
                    </a:schemeClr>
                  </a:gs>
                  <a:gs pos="0">
                    <a:schemeClr val="tx1">
                      <a:alpha val="46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Oval 42">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6"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39"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4" y="3432639"/>
              <a:ext cx="343814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t>Objective/Motivation-2</a:t>
              </a:r>
              <a:endParaRPr lang="en-US" sz="2000" b="1" dirty="0"/>
            </a:p>
          </p:txBody>
        </p:sp>
      </p:grpSp>
    </p:spTree>
    <p:extLst>
      <p:ext uri="{BB962C8B-B14F-4D97-AF65-F5344CB8AC3E}">
        <p14:creationId xmlns:p14="http://schemas.microsoft.com/office/powerpoint/2010/main" val="336808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5"/>
                                        </p:tgtEl>
                                        <p:attrNameLst>
                                          <p:attrName>style.visibility</p:attrName>
                                        </p:attrNameLst>
                                      </p:cBhvr>
                                      <p:to>
                                        <p:strVal val="visible"/>
                                      </p:to>
                                    </p:set>
                                    <p:animEffect transition="in" filter="fade">
                                      <p:cBhvr>
                                        <p:cTn id="14" dur="1000"/>
                                        <p:tgtEl>
                                          <p:spTgt spid="85"/>
                                        </p:tgtEl>
                                      </p:cBhvr>
                                    </p:animEffect>
                                    <p:anim calcmode="lin" valueType="num">
                                      <p:cBhvr>
                                        <p:cTn id="15" dur="1000" fill="hold"/>
                                        <p:tgtEl>
                                          <p:spTgt spid="85"/>
                                        </p:tgtEl>
                                        <p:attrNameLst>
                                          <p:attrName>ppt_x</p:attrName>
                                        </p:attrNameLst>
                                      </p:cBhvr>
                                      <p:tavLst>
                                        <p:tav tm="0">
                                          <p:val>
                                            <p:strVal val="#ppt_x"/>
                                          </p:val>
                                        </p:tav>
                                        <p:tav tm="100000">
                                          <p:val>
                                            <p:strVal val="#ppt_x"/>
                                          </p:val>
                                        </p:tav>
                                      </p:tavLst>
                                    </p:anim>
                                    <p:anim calcmode="lin" valueType="num">
                                      <p:cBhvr>
                                        <p:cTn id="16"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1000"/>
                                        <p:tgtEl>
                                          <p:spTgt spid="73"/>
                                        </p:tgtEl>
                                      </p:cBhvr>
                                    </p:animEffect>
                                    <p:anim calcmode="lin" valueType="num">
                                      <p:cBhvr>
                                        <p:cTn id="29" dur="1000" fill="hold"/>
                                        <p:tgtEl>
                                          <p:spTgt spid="73"/>
                                        </p:tgtEl>
                                        <p:attrNameLst>
                                          <p:attrName>ppt_x</p:attrName>
                                        </p:attrNameLst>
                                      </p:cBhvr>
                                      <p:tavLst>
                                        <p:tav tm="0">
                                          <p:val>
                                            <p:strVal val="#ppt_x"/>
                                          </p:val>
                                        </p:tav>
                                        <p:tav tm="100000">
                                          <p:val>
                                            <p:strVal val="#ppt_x"/>
                                          </p:val>
                                        </p:tav>
                                      </p:tavLst>
                                    </p:anim>
                                    <p:anim calcmode="lin" valueType="num">
                                      <p:cBhvr>
                                        <p:cTn id="30"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fade">
                                      <p:cBhvr>
                                        <p:cTn id="35" dur="1000"/>
                                        <p:tgtEl>
                                          <p:spTgt spid="79"/>
                                        </p:tgtEl>
                                      </p:cBhvr>
                                    </p:animEffect>
                                    <p:anim calcmode="lin" valueType="num">
                                      <p:cBhvr>
                                        <p:cTn id="36" dur="1000" fill="hold"/>
                                        <p:tgtEl>
                                          <p:spTgt spid="79"/>
                                        </p:tgtEl>
                                        <p:attrNameLst>
                                          <p:attrName>ppt_x</p:attrName>
                                        </p:attrNameLst>
                                      </p:cBhvr>
                                      <p:tavLst>
                                        <p:tav tm="0">
                                          <p:val>
                                            <p:strVal val="#ppt_x"/>
                                          </p:val>
                                        </p:tav>
                                        <p:tav tm="100000">
                                          <p:val>
                                            <p:strVal val="#ppt_x"/>
                                          </p:val>
                                        </p:tav>
                                      </p:tavLst>
                                    </p:anim>
                                    <p:anim calcmode="lin" valueType="num">
                                      <p:cBhvr>
                                        <p:cTn id="37"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1000"/>
                                        <p:tgtEl>
                                          <p:spTgt spid="67"/>
                                        </p:tgtEl>
                                      </p:cBhvr>
                                    </p:animEffect>
                                    <p:anim calcmode="lin" valueType="num">
                                      <p:cBhvr>
                                        <p:cTn id="43" dur="1000" fill="hold"/>
                                        <p:tgtEl>
                                          <p:spTgt spid="67"/>
                                        </p:tgtEl>
                                        <p:attrNameLst>
                                          <p:attrName>ppt_x</p:attrName>
                                        </p:attrNameLst>
                                      </p:cBhvr>
                                      <p:tavLst>
                                        <p:tav tm="0">
                                          <p:val>
                                            <p:strVal val="#ppt_x"/>
                                          </p:val>
                                        </p:tav>
                                        <p:tav tm="100000">
                                          <p:val>
                                            <p:strVal val="#ppt_x"/>
                                          </p:val>
                                        </p:tav>
                                      </p:tavLst>
                                    </p:anim>
                                    <p:anim calcmode="lin" valueType="num">
                                      <p:cBhvr>
                                        <p:cTn id="4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1000"/>
                                        <p:tgtEl>
                                          <p:spTgt spid="61"/>
                                        </p:tgtEl>
                                      </p:cBhvr>
                                    </p:animEffect>
                                    <p:anim calcmode="lin" valueType="num">
                                      <p:cBhvr>
                                        <p:cTn id="50" dur="1000" fill="hold"/>
                                        <p:tgtEl>
                                          <p:spTgt spid="61"/>
                                        </p:tgtEl>
                                        <p:attrNameLst>
                                          <p:attrName>ppt_x</p:attrName>
                                        </p:attrNameLst>
                                      </p:cBhvr>
                                      <p:tavLst>
                                        <p:tav tm="0">
                                          <p:val>
                                            <p:strVal val="#ppt_x"/>
                                          </p:val>
                                        </p:tav>
                                        <p:tav tm="100000">
                                          <p:val>
                                            <p:strVal val="#ppt_x"/>
                                          </p:val>
                                        </p:tav>
                                      </p:tavLst>
                                    </p:anim>
                                    <p:anim calcmode="lin" valueType="num">
                                      <p:cBhvr>
                                        <p:cTn id="5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2" y="0"/>
            <a:ext cx="12195012" cy="6856307"/>
          </a:xfrm>
          <a:prstGeom prst="rect">
            <a:avLst/>
          </a:prstGeom>
        </p:spPr>
      </p:pic>
      <p:grpSp>
        <p:nvGrpSpPr>
          <p:cNvPr id="31" name="Group 30">
            <a:extLst>
              <a:ext uri="{FF2B5EF4-FFF2-40B4-BE49-F238E27FC236}">
                <a16:creationId xmlns:a16="http://schemas.microsoft.com/office/drawing/2014/main" xmlns="" id="{6E63A556-ED80-4CB3-B3C4-7604C96C4387}"/>
              </a:ext>
            </a:extLst>
          </p:cNvPr>
          <p:cNvGrpSpPr/>
          <p:nvPr/>
        </p:nvGrpSpPr>
        <p:grpSpPr>
          <a:xfrm>
            <a:off x="-11313397" y="206933"/>
            <a:ext cx="10494416" cy="6289746"/>
            <a:chOff x="-1201987" y="184211"/>
            <a:chExt cx="10494416" cy="6858000"/>
          </a:xfrm>
        </p:grpSpPr>
        <p:grpSp>
          <p:nvGrpSpPr>
            <p:cNvPr id="32" name="Group 31">
              <a:extLst>
                <a:ext uri="{FF2B5EF4-FFF2-40B4-BE49-F238E27FC236}">
                  <a16:creationId xmlns:a16="http://schemas.microsoft.com/office/drawing/2014/main" xmlns="" id="{86AB1F5F-FC4D-4A86-A9E5-BBEB8A5FDA63}"/>
                </a:ext>
              </a:extLst>
            </p:cNvPr>
            <p:cNvGrpSpPr/>
            <p:nvPr/>
          </p:nvGrpSpPr>
          <p:grpSpPr>
            <a:xfrm>
              <a:off x="-1201987" y="184211"/>
              <a:ext cx="10494416" cy="6858000"/>
              <a:chOff x="-6324600" y="184211"/>
              <a:chExt cx="10494416" cy="6858000"/>
            </a:xfrm>
            <a:effectLst>
              <a:outerShdw blurRad="254000" dist="88900" algn="l" rotWithShape="0">
                <a:prstClr val="black">
                  <a:alpha val="51000"/>
                </a:prstClr>
              </a:outerShdw>
            </a:effectLst>
          </p:grpSpPr>
          <p:sp>
            <p:nvSpPr>
              <p:cNvPr id="36" name="Rectangle 35">
                <a:extLst>
                  <a:ext uri="{FF2B5EF4-FFF2-40B4-BE49-F238E27FC236}">
                    <a16:creationId xmlns:a16="http://schemas.microsoft.com/office/drawing/2014/main" xmlns="" id="{1E61F369-01B8-42C0-AB81-1CDAED90BB31}"/>
                  </a:ext>
                </a:extLst>
              </p:cNvPr>
              <p:cNvSpPr/>
              <p:nvPr/>
            </p:nvSpPr>
            <p:spPr>
              <a:xfrm>
                <a:off x="-6324600" y="184211"/>
                <a:ext cx="9848850" cy="6858000"/>
              </a:xfrm>
              <a:prstGeom prst="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xmlns="" id="{22B5E647-0CEC-423F-B558-37B9E35FDE29}"/>
                  </a:ext>
                </a:extLst>
              </p:cNvPr>
              <p:cNvGrpSpPr/>
              <p:nvPr/>
            </p:nvGrpSpPr>
            <p:grpSpPr>
              <a:xfrm>
                <a:off x="3442042" y="2070456"/>
                <a:ext cx="727774" cy="1748717"/>
                <a:chOff x="8318842" y="3628037"/>
                <a:chExt cx="727774" cy="1748717"/>
              </a:xfrm>
            </p:grpSpPr>
            <p:sp>
              <p:nvSpPr>
                <p:cNvPr id="38" name="Rectangle: Top Corners Rounded 15">
                  <a:extLst>
                    <a:ext uri="{FF2B5EF4-FFF2-40B4-BE49-F238E27FC236}">
                      <a16:creationId xmlns:a16="http://schemas.microsoft.com/office/drawing/2014/main" xmlns="" id="{8FBCEB8D-B1DF-412C-A248-C5E7E6FECF6F}"/>
                    </a:ext>
                  </a:extLst>
                </p:cNvPr>
                <p:cNvSpPr/>
                <p:nvPr/>
              </p:nvSpPr>
              <p:spPr>
                <a:xfrm rot="5400000">
                  <a:off x="7849474" y="4179613"/>
                  <a:ext cx="1748717" cy="645566"/>
                </a:xfrm>
                <a:prstGeom prst="round2Same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xmlns="" id="{E547BC8A-CC83-433F-B204-2012A7E0FDD3}"/>
                    </a:ext>
                  </a:extLst>
                </p:cNvPr>
                <p:cNvSpPr txBox="1"/>
                <p:nvPr/>
              </p:nvSpPr>
              <p:spPr>
                <a:xfrm>
                  <a:off x="8318842" y="3938557"/>
                  <a:ext cx="674370" cy="923330"/>
                </a:xfrm>
                <a:prstGeom prst="rect">
                  <a:avLst/>
                </a:prstGeom>
                <a:noFill/>
              </p:spPr>
              <p:txBody>
                <a:bodyPr wrap="square" rtlCol="0">
                  <a:spAutoFit/>
                </a:bodyPr>
                <a:lstStyle/>
                <a:p>
                  <a:pPr algn="ctr"/>
                  <a:r>
                    <a:rPr lang="en-US" sz="5400" b="1" dirty="0">
                      <a:solidFill>
                        <a:srgbClr val="FACDB0"/>
                      </a:solidFill>
                      <a:latin typeface="DAGGERSQUARE" pitchFamily="50" charset="0"/>
                    </a:rPr>
                    <a:t>C</a:t>
                  </a:r>
                </a:p>
              </p:txBody>
            </p:sp>
          </p:grpSp>
        </p:grpSp>
        <p:grpSp>
          <p:nvGrpSpPr>
            <p:cNvPr id="33" name="Group 32">
              <a:extLst>
                <a:ext uri="{FF2B5EF4-FFF2-40B4-BE49-F238E27FC236}">
                  <a16:creationId xmlns:a16="http://schemas.microsoft.com/office/drawing/2014/main" xmlns="" id="{186A4B54-1CEA-4CAA-A3EC-0EA505AB2A25}"/>
                </a:ext>
              </a:extLst>
            </p:cNvPr>
            <p:cNvGrpSpPr/>
            <p:nvPr/>
          </p:nvGrpSpPr>
          <p:grpSpPr>
            <a:xfrm>
              <a:off x="1947447" y="744039"/>
              <a:ext cx="5342058" cy="5805586"/>
              <a:chOff x="1947447" y="744039"/>
              <a:chExt cx="5342058" cy="5805586"/>
            </a:xfrm>
          </p:grpSpPr>
          <p:sp>
            <p:nvSpPr>
              <p:cNvPr id="34" name="TextBox 33">
                <a:extLst>
                  <a:ext uri="{FF2B5EF4-FFF2-40B4-BE49-F238E27FC236}">
                    <a16:creationId xmlns:a16="http://schemas.microsoft.com/office/drawing/2014/main" xmlns="" id="{3E17CAEE-C5C9-4541-AF80-A7E06FE5DF0B}"/>
                  </a:ext>
                </a:extLst>
              </p:cNvPr>
              <p:cNvSpPr txBox="1"/>
              <p:nvPr/>
            </p:nvSpPr>
            <p:spPr>
              <a:xfrm>
                <a:off x="4696422"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sp>
            <p:nvSpPr>
              <p:cNvPr id="35" name="TextBox 34">
                <a:extLst>
                  <a:ext uri="{FF2B5EF4-FFF2-40B4-BE49-F238E27FC236}">
                    <a16:creationId xmlns:a16="http://schemas.microsoft.com/office/drawing/2014/main" xmlns="" id="{B882F211-3381-4614-9C5B-5BC5D9A309C1}"/>
                  </a:ext>
                </a:extLst>
              </p:cNvPr>
              <p:cNvSpPr txBox="1"/>
              <p:nvPr/>
            </p:nvSpPr>
            <p:spPr>
              <a:xfrm>
                <a:off x="1947447" y="744039"/>
                <a:ext cx="5342058" cy="5805586"/>
              </a:xfrm>
              <a:prstGeom prst="rect">
                <a:avLst/>
              </a:prstGeom>
              <a:noFill/>
            </p:spPr>
            <p:txBody>
              <a:bodyPr wrap="square" rtlCol="0">
                <a:spAutoFit/>
              </a:bodyPr>
              <a:lstStyle/>
              <a:p>
                <a:pPr algn="ctr"/>
                <a:r>
                  <a:rPr lang="en-US" sz="2000" b="1" u="sng" dirty="0" smtClean="0">
                    <a:solidFill>
                      <a:schemeClr val="accent4">
                        <a:lumMod val="20000"/>
                        <a:lumOff val="80000"/>
                      </a:schemeClr>
                    </a:solidFill>
                  </a:rPr>
                  <a:t>System</a:t>
                </a:r>
                <a:endParaRPr lang="en-US" sz="2000" u="sng" dirty="0" smtClean="0">
                  <a:solidFill>
                    <a:schemeClr val="accent4">
                      <a:lumMod val="20000"/>
                      <a:lumOff val="80000"/>
                    </a:schemeClr>
                  </a:solidFill>
                </a:endParaRPr>
              </a:p>
              <a:p>
                <a:r>
                  <a:rPr lang="en-US" sz="2000" dirty="0" smtClean="0"/>
                  <a:t>To </a:t>
                </a:r>
                <a:r>
                  <a:rPr lang="en-US" sz="2000" dirty="0"/>
                  <a:t>display messages on different info panels, as well as assigning and removing a vehicle from a parking spot</a:t>
                </a:r>
                <a:r>
                  <a:rPr lang="en-US" sz="2000" dirty="0" smtClean="0"/>
                  <a:t>.</a:t>
                </a:r>
                <a:r>
                  <a:rPr lang="en-US" sz="2000" dirty="0"/>
                  <a:t> The system should support parking for different types of vehicles like car, truck, van, motorcycle, etc.</a:t>
                </a:r>
              </a:p>
              <a:p>
                <a:r>
                  <a:rPr lang="en-US" sz="2000" dirty="0"/>
                  <a:t>Each parking floor should have a display board showing any free parking spot for each spot </a:t>
                </a:r>
                <a:r>
                  <a:rPr lang="en-US" sz="2000" dirty="0" smtClean="0"/>
                  <a:t>type</a:t>
                </a:r>
              </a:p>
              <a:p>
                <a:r>
                  <a:rPr lang="en-US" sz="2000" dirty="0" smtClean="0"/>
                  <a:t>The </a:t>
                </a:r>
                <a:r>
                  <a:rPr lang="en-US" sz="2000" dirty="0"/>
                  <a:t>system should support a per-hour parking fee model. For example, customers have to pay $4 for the first hour, $3.5 </a:t>
                </a:r>
                <a:r>
                  <a:rPr lang="en-US" sz="2000" dirty="0" smtClean="0"/>
                  <a:t>for the </a:t>
                </a:r>
                <a:r>
                  <a:rPr lang="en-US" sz="2000" dirty="0"/>
                  <a:t>second and third hours, and $2.5 for all the remaining hours</a:t>
                </a:r>
                <a:r>
                  <a:rPr lang="en-US" sz="2000" dirty="0" smtClean="0"/>
                  <a:t>.</a:t>
                </a:r>
                <a:r>
                  <a:rPr lang="en-US" sz="2000" dirty="0"/>
                  <a:t> The system should not allow more vehicles than the maximum capacity of the parking lot. If the parking is full, the system should be able to show a message at the entrance panel and on the parking display board on the ground floor.</a:t>
                </a:r>
              </a:p>
            </p:txBody>
          </p:sp>
        </p:grpSp>
      </p:grpSp>
      <p:grpSp>
        <p:nvGrpSpPr>
          <p:cNvPr id="68" name="Group 67">
            <a:extLst>
              <a:ext uri="{FF2B5EF4-FFF2-40B4-BE49-F238E27FC236}">
                <a16:creationId xmlns:a16="http://schemas.microsoft.com/office/drawing/2014/main" xmlns="" id="{268DA095-5AA6-45CB-914D-549D391484B4}"/>
              </a:ext>
            </a:extLst>
          </p:cNvPr>
          <p:cNvGrpSpPr/>
          <p:nvPr/>
        </p:nvGrpSpPr>
        <p:grpSpPr>
          <a:xfrm>
            <a:off x="-3997466" y="-24935"/>
            <a:ext cx="10545398" cy="6858000"/>
            <a:chOff x="10249606" y="0"/>
            <a:chExt cx="10545398" cy="6858000"/>
          </a:xfrm>
        </p:grpSpPr>
        <p:grpSp>
          <p:nvGrpSpPr>
            <p:cNvPr id="69" name="Group 68">
              <a:extLst>
                <a:ext uri="{FF2B5EF4-FFF2-40B4-BE49-F238E27FC236}">
                  <a16:creationId xmlns:a16="http://schemas.microsoft.com/office/drawing/2014/main" xmlns="" id="{56761E50-ACF4-4AEB-91B2-4D1260FF3876}"/>
                </a:ext>
              </a:extLst>
            </p:cNvPr>
            <p:cNvGrpSpPr/>
            <p:nvPr/>
          </p:nvGrpSpPr>
          <p:grpSpPr>
            <a:xfrm>
              <a:off x="10249606" y="0"/>
              <a:ext cx="10545398" cy="6858000"/>
              <a:chOff x="-4114800" y="0"/>
              <a:chExt cx="10545398" cy="6858000"/>
            </a:xfrm>
            <a:effectLst>
              <a:outerShdw blurRad="254000" dist="88900" algn="l" rotWithShape="0">
                <a:schemeClr val="tx1">
                  <a:lumMod val="95000"/>
                  <a:lumOff val="5000"/>
                  <a:alpha val="51000"/>
                </a:schemeClr>
              </a:outerShdw>
            </a:effectLst>
          </p:grpSpPr>
          <p:sp>
            <p:nvSpPr>
              <p:cNvPr id="71" name="Rectangle 70">
                <a:extLst>
                  <a:ext uri="{FF2B5EF4-FFF2-40B4-BE49-F238E27FC236}">
                    <a16:creationId xmlns:a16="http://schemas.microsoft.com/office/drawing/2014/main" xmlns="" id="{01A82F37-F384-44AF-8D4D-8E5AB51F36CD}"/>
                  </a:ext>
                </a:extLst>
              </p:cNvPr>
              <p:cNvSpPr/>
              <p:nvPr/>
            </p:nvSpPr>
            <p:spPr>
              <a:xfrm>
                <a:off x="-4114800" y="0"/>
                <a:ext cx="9848850" cy="6858000"/>
              </a:xfrm>
              <a:prstGeom prst="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a:extLst>
                  <a:ext uri="{FF2B5EF4-FFF2-40B4-BE49-F238E27FC236}">
                    <a16:creationId xmlns:a16="http://schemas.microsoft.com/office/drawing/2014/main" xmlns="" id="{84CE4060-9EA1-4A18-9D41-27A4057CDEAD}"/>
                  </a:ext>
                </a:extLst>
              </p:cNvPr>
              <p:cNvGrpSpPr/>
              <p:nvPr/>
            </p:nvGrpSpPr>
            <p:grpSpPr>
              <a:xfrm>
                <a:off x="5734049" y="2973000"/>
                <a:ext cx="696549" cy="1519259"/>
                <a:chOff x="8401049" y="3628038"/>
                <a:chExt cx="696549" cy="1519259"/>
              </a:xfrm>
            </p:grpSpPr>
            <p:sp>
              <p:nvSpPr>
                <p:cNvPr id="73" name="Rectangle: Top Corners Rounded 1">
                  <a:extLst>
                    <a:ext uri="{FF2B5EF4-FFF2-40B4-BE49-F238E27FC236}">
                      <a16:creationId xmlns:a16="http://schemas.microsoft.com/office/drawing/2014/main" xmlns="" id="{C5D1EB51-A0E9-4F9E-8E46-8B3E890D1A18}"/>
                    </a:ext>
                  </a:extLst>
                </p:cNvPr>
                <p:cNvSpPr/>
                <p:nvPr/>
              </p:nvSpPr>
              <p:spPr>
                <a:xfrm rot="5400000">
                  <a:off x="7987530" y="4041557"/>
                  <a:ext cx="1519259" cy="692222"/>
                </a:xfrm>
                <a:prstGeom prst="round2Same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xmlns="" id="{E7756F21-0986-45B4-9493-6206B3F28A73}"/>
                    </a:ext>
                  </a:extLst>
                </p:cNvPr>
                <p:cNvSpPr txBox="1"/>
                <p:nvPr/>
              </p:nvSpPr>
              <p:spPr>
                <a:xfrm>
                  <a:off x="8423228" y="3756570"/>
                  <a:ext cx="674370" cy="923330"/>
                </a:xfrm>
                <a:prstGeom prst="rect">
                  <a:avLst/>
                </a:prstGeom>
                <a:noFill/>
              </p:spPr>
              <p:txBody>
                <a:bodyPr wrap="square" rtlCol="0">
                  <a:spAutoFit/>
                </a:bodyPr>
                <a:lstStyle/>
                <a:p>
                  <a:pPr algn="ctr"/>
                  <a:r>
                    <a:rPr lang="en-US" sz="5400" b="1" dirty="0">
                      <a:solidFill>
                        <a:srgbClr val="84AF9B"/>
                      </a:solidFill>
                      <a:latin typeface="DAGGERSQUARE" pitchFamily="50" charset="0"/>
                    </a:rPr>
                    <a:t>A</a:t>
                  </a:r>
                </a:p>
              </p:txBody>
            </p:sp>
          </p:grpSp>
        </p:grpSp>
        <p:sp>
          <p:nvSpPr>
            <p:cNvPr id="70" name="TextBox 69">
              <a:extLst>
                <a:ext uri="{FF2B5EF4-FFF2-40B4-BE49-F238E27FC236}">
                  <a16:creationId xmlns:a16="http://schemas.microsoft.com/office/drawing/2014/main" xmlns="" id="{395F4D23-23FA-409E-A146-57262624239E}"/>
                </a:ext>
              </a:extLst>
            </p:cNvPr>
            <p:cNvSpPr txBox="1"/>
            <p:nvPr/>
          </p:nvSpPr>
          <p:spPr>
            <a:xfrm>
              <a:off x="15092054" y="2470590"/>
              <a:ext cx="3404367" cy="2339102"/>
            </a:xfrm>
            <a:prstGeom prst="rect">
              <a:avLst/>
            </a:prstGeom>
            <a:noFill/>
          </p:spPr>
          <p:txBody>
            <a:bodyPr wrap="square" rtlCol="0">
              <a:spAutoFit/>
            </a:bodyPr>
            <a:lstStyle/>
            <a:p>
              <a:pPr algn="ctr"/>
              <a:r>
                <a:rPr lang="en-US" sz="2800" b="1" u="sng" dirty="0" smtClean="0">
                  <a:solidFill>
                    <a:srgbClr val="CDFFFF"/>
                  </a:solidFill>
                </a:rPr>
                <a:t>Admin</a:t>
              </a:r>
              <a:endParaRPr lang="en-US" sz="2800" u="sng" dirty="0">
                <a:solidFill>
                  <a:srgbClr val="CDFFFF"/>
                </a:solidFill>
              </a:endParaRPr>
            </a:p>
            <a:p>
              <a:pPr algn="ctr"/>
              <a:r>
                <a:rPr lang="en-US" sz="2000" dirty="0"/>
                <a:t>Mainly responsible for adding and  modifying parking floors, parking spots, entrance, and exit panels, adding/removing parking attendants, etc.</a:t>
              </a:r>
            </a:p>
            <a:p>
              <a:pPr algn="ctr"/>
              <a:endParaRPr lang="en-US" dirty="0">
                <a:solidFill>
                  <a:schemeClr val="bg1"/>
                </a:solidFill>
                <a:latin typeface="DAGGERSQUARE" pitchFamily="50" charset="0"/>
              </a:endParaRPr>
            </a:p>
          </p:txBody>
        </p:sp>
      </p:grpSp>
      <p:grpSp>
        <p:nvGrpSpPr>
          <p:cNvPr id="75" name="Group 74">
            <a:extLst>
              <a:ext uri="{FF2B5EF4-FFF2-40B4-BE49-F238E27FC236}">
                <a16:creationId xmlns:a16="http://schemas.microsoft.com/office/drawing/2014/main" xmlns="" id="{7BD0F8CB-278A-496F-BBAC-6FC9B9EC1783}"/>
              </a:ext>
            </a:extLst>
          </p:cNvPr>
          <p:cNvGrpSpPr/>
          <p:nvPr/>
        </p:nvGrpSpPr>
        <p:grpSpPr>
          <a:xfrm>
            <a:off x="-5539710" y="7892"/>
            <a:ext cx="10636091" cy="6858000"/>
            <a:chOff x="0" y="0"/>
            <a:chExt cx="10636091" cy="6858000"/>
          </a:xfrm>
        </p:grpSpPr>
        <p:grpSp>
          <p:nvGrpSpPr>
            <p:cNvPr id="76" name="Group 75">
              <a:extLst>
                <a:ext uri="{FF2B5EF4-FFF2-40B4-BE49-F238E27FC236}">
                  <a16:creationId xmlns:a16="http://schemas.microsoft.com/office/drawing/2014/main" xmlns="" id="{D9F87DD0-B660-4FD3-9876-F10CFF006B32}"/>
                </a:ext>
              </a:extLst>
            </p:cNvPr>
            <p:cNvGrpSpPr/>
            <p:nvPr/>
          </p:nvGrpSpPr>
          <p:grpSpPr>
            <a:xfrm>
              <a:off x="0" y="0"/>
              <a:ext cx="10636091" cy="6858000"/>
              <a:chOff x="-5219700" y="0"/>
              <a:chExt cx="10636091" cy="6858000"/>
            </a:xfrm>
            <a:effectLst>
              <a:outerShdw blurRad="254000" dist="88900" algn="l" rotWithShape="0">
                <a:prstClr val="black">
                  <a:alpha val="51000"/>
                </a:prstClr>
              </a:outerShdw>
            </a:effectLst>
          </p:grpSpPr>
          <p:sp>
            <p:nvSpPr>
              <p:cNvPr id="78" name="Rectangle 77">
                <a:extLst>
                  <a:ext uri="{FF2B5EF4-FFF2-40B4-BE49-F238E27FC236}">
                    <a16:creationId xmlns:a16="http://schemas.microsoft.com/office/drawing/2014/main" xmlns="" id="{3275D813-8D64-4748-8D21-48563217B55D}"/>
                  </a:ext>
                </a:extLst>
              </p:cNvPr>
              <p:cNvSpPr/>
              <p:nvPr/>
            </p:nvSpPr>
            <p:spPr>
              <a:xfrm>
                <a:off x="-5219700" y="0"/>
                <a:ext cx="9848850" cy="6858000"/>
              </a:xfrm>
              <a:prstGeom prst="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a:extLst>
                  <a:ext uri="{FF2B5EF4-FFF2-40B4-BE49-F238E27FC236}">
                    <a16:creationId xmlns:a16="http://schemas.microsoft.com/office/drawing/2014/main" xmlns="" id="{BC0D95A8-67B5-4055-9C4F-3DBEE1C07201}"/>
                  </a:ext>
                </a:extLst>
              </p:cNvPr>
              <p:cNvGrpSpPr/>
              <p:nvPr/>
            </p:nvGrpSpPr>
            <p:grpSpPr>
              <a:xfrm>
                <a:off x="4629148" y="2532121"/>
                <a:ext cx="787243" cy="1494939"/>
                <a:chOff x="8401048" y="3628037"/>
                <a:chExt cx="787243" cy="1494939"/>
              </a:xfrm>
            </p:grpSpPr>
            <p:sp>
              <p:nvSpPr>
                <p:cNvPr id="80" name="Rectangle: Top Corners Rounded 12">
                  <a:extLst>
                    <a:ext uri="{FF2B5EF4-FFF2-40B4-BE49-F238E27FC236}">
                      <a16:creationId xmlns:a16="http://schemas.microsoft.com/office/drawing/2014/main" xmlns="" id="{4398BEEC-1423-4336-B5D8-03839CBA6908}"/>
                    </a:ext>
                  </a:extLst>
                </p:cNvPr>
                <p:cNvSpPr/>
                <p:nvPr/>
              </p:nvSpPr>
              <p:spPr>
                <a:xfrm rot="5400000">
                  <a:off x="8047200" y="3981885"/>
                  <a:ext cx="1494939" cy="787243"/>
                </a:xfrm>
                <a:prstGeom prst="round2Same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xmlns="" id="{0456715B-D0FD-4499-8AFC-ED7C0F550A86}"/>
                    </a:ext>
                  </a:extLst>
                </p:cNvPr>
                <p:cNvSpPr txBox="1"/>
                <p:nvPr/>
              </p:nvSpPr>
              <p:spPr>
                <a:xfrm>
                  <a:off x="8445717" y="3849472"/>
                  <a:ext cx="674370" cy="923330"/>
                </a:xfrm>
                <a:prstGeom prst="rect">
                  <a:avLst/>
                </a:prstGeom>
                <a:noFill/>
              </p:spPr>
              <p:txBody>
                <a:bodyPr wrap="square" rtlCol="0">
                  <a:spAutoFit/>
                </a:bodyPr>
                <a:lstStyle/>
                <a:p>
                  <a:pPr algn="ctr"/>
                  <a:r>
                    <a:rPr lang="en-US" sz="5400" b="1" dirty="0">
                      <a:solidFill>
                        <a:srgbClr val="C8C7A8"/>
                      </a:solidFill>
                      <a:latin typeface="DAGGERSQUARE" pitchFamily="50" charset="0"/>
                    </a:rPr>
                    <a:t>B</a:t>
                  </a:r>
                </a:p>
              </p:txBody>
            </p:sp>
          </p:grpSp>
        </p:grpSp>
        <p:sp>
          <p:nvSpPr>
            <p:cNvPr id="77" name="TextBox 76">
              <a:extLst>
                <a:ext uri="{FF2B5EF4-FFF2-40B4-BE49-F238E27FC236}">
                  <a16:creationId xmlns:a16="http://schemas.microsoft.com/office/drawing/2014/main" xmlns="" id="{8CF0F378-15FC-4714-8428-1B63BC00294F}"/>
                </a:ext>
              </a:extLst>
            </p:cNvPr>
            <p:cNvSpPr txBox="1"/>
            <p:nvPr/>
          </p:nvSpPr>
          <p:spPr>
            <a:xfrm>
              <a:off x="4078267" y="1513675"/>
              <a:ext cx="4007346" cy="4708981"/>
            </a:xfrm>
            <a:prstGeom prst="rect">
              <a:avLst/>
            </a:prstGeom>
            <a:noFill/>
          </p:spPr>
          <p:txBody>
            <a:bodyPr wrap="square" rtlCol="0">
              <a:spAutoFit/>
            </a:bodyPr>
            <a:lstStyle/>
            <a:p>
              <a:pPr algn="ctr"/>
              <a:r>
                <a:rPr lang="en-US" sz="2400" b="1" u="sng" dirty="0">
                  <a:solidFill>
                    <a:srgbClr val="C00000"/>
                  </a:solidFill>
                </a:rPr>
                <a:t>Customer</a:t>
              </a:r>
              <a:r>
                <a:rPr lang="en-US" u="sng" dirty="0">
                  <a:solidFill>
                    <a:srgbClr val="C00000"/>
                  </a:solidFill>
                </a:rPr>
                <a:t> </a:t>
              </a:r>
            </a:p>
            <a:p>
              <a:r>
                <a:rPr lang="en-US" sz="2000" dirty="0"/>
                <a:t>All customers can get a parking ticket and pay for it. Customers can pay the tickets at the automated exit panel or to the parking attendant.</a:t>
              </a:r>
            </a:p>
            <a:p>
              <a:r>
                <a:rPr lang="en-US" sz="2000" dirty="0"/>
                <a:t>Customers can pay via both cash and credit cards.</a:t>
              </a:r>
            </a:p>
            <a:p>
              <a:r>
                <a:rPr lang="en-US" sz="2000" dirty="0"/>
                <a:t>Customers should also be able to pay the parking fee at the customer’s info portal on each floor. If the customer has paid at the info portal, they don’t have to pay at the exit.</a:t>
              </a:r>
            </a:p>
            <a:p>
              <a:endParaRPr lang="en-US" dirty="0">
                <a:solidFill>
                  <a:srgbClr val="00FFFF"/>
                </a:solidFill>
                <a:latin typeface="DAGGERSQUARE" pitchFamily="50" charset="0"/>
              </a:endParaRPr>
            </a:p>
            <a:p>
              <a:endParaRPr lang="en-US" dirty="0">
                <a:solidFill>
                  <a:srgbClr val="84AF9B"/>
                </a:solidFill>
                <a:latin typeface="DAGGERSQUARE" pitchFamily="50" charset="0"/>
              </a:endParaRPr>
            </a:p>
          </p:txBody>
        </p:sp>
      </p:grpSp>
      <p:grpSp>
        <p:nvGrpSpPr>
          <p:cNvPr id="82" name="Group 81">
            <a:extLst>
              <a:ext uri="{FF2B5EF4-FFF2-40B4-BE49-F238E27FC236}">
                <a16:creationId xmlns:a16="http://schemas.microsoft.com/office/drawing/2014/main" xmlns="" id="{6E63A556-ED80-4CB3-B3C4-7604C96C4387}"/>
              </a:ext>
            </a:extLst>
          </p:cNvPr>
          <p:cNvGrpSpPr/>
          <p:nvPr/>
        </p:nvGrpSpPr>
        <p:grpSpPr>
          <a:xfrm>
            <a:off x="-6941796" y="87464"/>
            <a:ext cx="10636092" cy="6858000"/>
            <a:chOff x="-1201987" y="0"/>
            <a:chExt cx="10636092" cy="6858000"/>
          </a:xfrm>
        </p:grpSpPr>
        <p:grpSp>
          <p:nvGrpSpPr>
            <p:cNvPr id="83" name="Group 82">
              <a:extLst>
                <a:ext uri="{FF2B5EF4-FFF2-40B4-BE49-F238E27FC236}">
                  <a16:creationId xmlns:a16="http://schemas.microsoft.com/office/drawing/2014/main" xmlns="" id="{86AB1F5F-FC4D-4A86-A9E5-BBEB8A5FDA63}"/>
                </a:ext>
              </a:extLst>
            </p:cNvPr>
            <p:cNvGrpSpPr/>
            <p:nvPr/>
          </p:nvGrpSpPr>
          <p:grpSpPr>
            <a:xfrm>
              <a:off x="-1201987" y="0"/>
              <a:ext cx="10636092" cy="6858000"/>
              <a:chOff x="-6324600" y="0"/>
              <a:chExt cx="10636092" cy="6858000"/>
            </a:xfrm>
            <a:effectLst>
              <a:outerShdw blurRad="254000" dist="88900" algn="l" rotWithShape="0">
                <a:prstClr val="black">
                  <a:alpha val="51000"/>
                </a:prstClr>
              </a:outerShdw>
            </a:effectLst>
          </p:grpSpPr>
          <p:sp>
            <p:nvSpPr>
              <p:cNvPr id="85" name="Rectangle 84">
                <a:extLst>
                  <a:ext uri="{FF2B5EF4-FFF2-40B4-BE49-F238E27FC236}">
                    <a16:creationId xmlns:a16="http://schemas.microsoft.com/office/drawing/2014/main" xmlns="" id="{1E61F369-01B8-42C0-AB81-1CDAED90BB31}"/>
                  </a:ext>
                </a:extLst>
              </p:cNvPr>
              <p:cNvSpPr/>
              <p:nvPr/>
            </p:nvSpPr>
            <p:spPr>
              <a:xfrm>
                <a:off x="-6324600" y="0"/>
                <a:ext cx="9848850" cy="6858000"/>
              </a:xfrm>
              <a:prstGeom prst="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xmlns="" id="{22B5E647-0CEC-423F-B558-37B9E35FDE29}"/>
                  </a:ext>
                </a:extLst>
              </p:cNvPr>
              <p:cNvGrpSpPr/>
              <p:nvPr/>
            </p:nvGrpSpPr>
            <p:grpSpPr>
              <a:xfrm>
                <a:off x="3524250" y="2070456"/>
                <a:ext cx="787242" cy="1720514"/>
                <a:chOff x="8401050" y="3628037"/>
                <a:chExt cx="787242" cy="1720514"/>
              </a:xfrm>
            </p:grpSpPr>
            <p:sp>
              <p:nvSpPr>
                <p:cNvPr id="87" name="Rectangle: Top Corners Rounded 15">
                  <a:extLst>
                    <a:ext uri="{FF2B5EF4-FFF2-40B4-BE49-F238E27FC236}">
                      <a16:creationId xmlns:a16="http://schemas.microsoft.com/office/drawing/2014/main" xmlns="" id="{8FBCEB8D-B1DF-412C-A248-C5E7E6FECF6F}"/>
                    </a:ext>
                  </a:extLst>
                </p:cNvPr>
                <p:cNvSpPr/>
                <p:nvPr/>
              </p:nvSpPr>
              <p:spPr>
                <a:xfrm rot="5400000">
                  <a:off x="7934414" y="4094673"/>
                  <a:ext cx="1720514" cy="787242"/>
                </a:xfrm>
                <a:prstGeom prst="round2Same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xmlns="" id="{E547BC8A-CC83-433F-B204-2012A7E0FDD3}"/>
                    </a:ext>
                  </a:extLst>
                </p:cNvPr>
                <p:cNvSpPr txBox="1"/>
                <p:nvPr/>
              </p:nvSpPr>
              <p:spPr>
                <a:xfrm>
                  <a:off x="8413313" y="3963556"/>
                  <a:ext cx="674370" cy="923330"/>
                </a:xfrm>
                <a:prstGeom prst="rect">
                  <a:avLst/>
                </a:prstGeom>
                <a:noFill/>
              </p:spPr>
              <p:txBody>
                <a:bodyPr wrap="square" rtlCol="0">
                  <a:spAutoFit/>
                </a:bodyPr>
                <a:lstStyle/>
                <a:p>
                  <a:pPr algn="ctr"/>
                  <a:r>
                    <a:rPr lang="en-US" sz="5400" b="1" dirty="0">
                      <a:solidFill>
                        <a:srgbClr val="FACDB0"/>
                      </a:solidFill>
                      <a:latin typeface="DAGGERSQUARE" pitchFamily="50" charset="0"/>
                    </a:rPr>
                    <a:t>C</a:t>
                  </a:r>
                </a:p>
              </p:txBody>
            </p:sp>
          </p:grpSp>
        </p:grpSp>
        <p:sp>
          <p:nvSpPr>
            <p:cNvPr id="84" name="TextBox 83">
              <a:extLst>
                <a:ext uri="{FF2B5EF4-FFF2-40B4-BE49-F238E27FC236}">
                  <a16:creationId xmlns:a16="http://schemas.microsoft.com/office/drawing/2014/main" xmlns="" id="{3AD794E1-758E-4C6B-A0AE-EF3F86D1FE3C}"/>
                </a:ext>
              </a:extLst>
            </p:cNvPr>
            <p:cNvSpPr txBox="1"/>
            <p:nvPr/>
          </p:nvSpPr>
          <p:spPr>
            <a:xfrm>
              <a:off x="1678978" y="449520"/>
              <a:ext cx="4595971" cy="5447645"/>
            </a:xfrm>
            <a:prstGeom prst="rect">
              <a:avLst/>
            </a:prstGeom>
            <a:noFill/>
          </p:spPr>
          <p:txBody>
            <a:bodyPr wrap="square" rtlCol="0">
              <a:spAutoFit/>
            </a:bodyPr>
            <a:lstStyle/>
            <a:p>
              <a:pPr algn="ctr"/>
              <a:r>
                <a:rPr lang="en-US" sz="2400" b="1" u="sng" dirty="0">
                  <a:solidFill>
                    <a:schemeClr val="accent4">
                      <a:lumMod val="20000"/>
                      <a:lumOff val="80000"/>
                    </a:schemeClr>
                  </a:solidFill>
                </a:rPr>
                <a:t>System</a:t>
              </a:r>
              <a:endParaRPr lang="en-US" sz="2400" u="sng" dirty="0">
                <a:solidFill>
                  <a:schemeClr val="accent4">
                    <a:lumMod val="20000"/>
                    <a:lumOff val="80000"/>
                  </a:schemeClr>
                </a:solidFill>
              </a:endParaRPr>
            </a:p>
            <a:p>
              <a:r>
                <a:rPr lang="en-US" dirty="0"/>
                <a:t>To display messages on different info panels, as well as assigning and removing a vehicle from a parking spot. The system should support parking for different types of vehicles like car, truck, van, motorcycle, etc.</a:t>
              </a:r>
            </a:p>
            <a:p>
              <a:r>
                <a:rPr lang="en-US" dirty="0"/>
                <a:t>Each parking floor should have a display board showing any free parking spot for each spot type</a:t>
              </a:r>
            </a:p>
            <a:p>
              <a:r>
                <a:rPr lang="en-US" dirty="0"/>
                <a:t>The system should support a per-hour parking fee model. For example, customers have to pay $4 for the first hour, $3.5 for the second and third hours, and $2.5 for all the remaining hours. The system should not allow more vehicles than the maximum capacity of the parking lot. If the parking is full, the system should be able to show a message at the entrance panel and on the parking display board on the ground floor.</a:t>
              </a:r>
              <a:endParaRPr lang="en-US" dirty="0">
                <a:solidFill>
                  <a:schemeClr val="bg1"/>
                </a:solidFill>
                <a:latin typeface="DAGGERSQUARE" pitchFamily="50" charset="0"/>
              </a:endParaRPr>
            </a:p>
          </p:txBody>
        </p:sp>
      </p:grpSp>
      <p:grpSp>
        <p:nvGrpSpPr>
          <p:cNvPr id="89" name="Group 88">
            <a:extLst>
              <a:ext uri="{FF2B5EF4-FFF2-40B4-BE49-F238E27FC236}">
                <a16:creationId xmlns:a16="http://schemas.microsoft.com/office/drawing/2014/main" xmlns="" id="{1B514135-41E3-45CB-9ECA-8C5BAF057622}"/>
              </a:ext>
            </a:extLst>
          </p:cNvPr>
          <p:cNvGrpSpPr/>
          <p:nvPr/>
        </p:nvGrpSpPr>
        <p:grpSpPr>
          <a:xfrm>
            <a:off x="-8422073" y="167036"/>
            <a:ext cx="10562669" cy="6858000"/>
            <a:chOff x="-8716908" y="0"/>
            <a:chExt cx="10562669" cy="6858000"/>
          </a:xfrm>
        </p:grpSpPr>
        <p:grpSp>
          <p:nvGrpSpPr>
            <p:cNvPr id="90" name="Group 89">
              <a:extLst>
                <a:ext uri="{FF2B5EF4-FFF2-40B4-BE49-F238E27FC236}">
                  <a16:creationId xmlns:a16="http://schemas.microsoft.com/office/drawing/2014/main" xmlns="" id="{A1A911D1-2939-4C61-9809-8BFB85C5A363}"/>
                </a:ext>
              </a:extLst>
            </p:cNvPr>
            <p:cNvGrpSpPr/>
            <p:nvPr/>
          </p:nvGrpSpPr>
          <p:grpSpPr>
            <a:xfrm>
              <a:off x="-8716908" y="0"/>
              <a:ext cx="10562669" cy="6858000"/>
              <a:chOff x="-7429500" y="0"/>
              <a:chExt cx="10562669" cy="6858000"/>
            </a:xfrm>
            <a:effectLst>
              <a:outerShdw blurRad="254000" dist="88900" algn="l" rotWithShape="0">
                <a:prstClr val="black">
                  <a:alpha val="51000"/>
                </a:prstClr>
              </a:outerShdw>
            </a:effectLst>
          </p:grpSpPr>
          <p:sp>
            <p:nvSpPr>
              <p:cNvPr id="92" name="Rectangle 91">
                <a:extLst>
                  <a:ext uri="{FF2B5EF4-FFF2-40B4-BE49-F238E27FC236}">
                    <a16:creationId xmlns:a16="http://schemas.microsoft.com/office/drawing/2014/main" xmlns="" id="{10F7110D-033F-4AB8-9FBD-9DF1B764437D}"/>
                  </a:ext>
                </a:extLst>
              </p:cNvPr>
              <p:cNvSpPr/>
              <p:nvPr/>
            </p:nvSpPr>
            <p:spPr>
              <a:xfrm>
                <a:off x="-7429500" y="0"/>
                <a:ext cx="9848850" cy="6858000"/>
              </a:xfrm>
              <a:prstGeom prst="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xmlns="" id="{3AD618C5-74EF-4A13-A920-A5BE5528C742}"/>
                  </a:ext>
                </a:extLst>
              </p:cNvPr>
              <p:cNvGrpSpPr/>
              <p:nvPr/>
            </p:nvGrpSpPr>
            <p:grpSpPr>
              <a:xfrm>
                <a:off x="2406486" y="1608791"/>
                <a:ext cx="726683" cy="1633033"/>
                <a:chOff x="8388186" y="3628037"/>
                <a:chExt cx="726683" cy="1633033"/>
              </a:xfrm>
            </p:grpSpPr>
            <p:sp>
              <p:nvSpPr>
                <p:cNvPr id="94" name="Rectangle: Top Corners Rounded 18">
                  <a:extLst>
                    <a:ext uri="{FF2B5EF4-FFF2-40B4-BE49-F238E27FC236}">
                      <a16:creationId xmlns:a16="http://schemas.microsoft.com/office/drawing/2014/main" xmlns="" id="{350D83EA-93F0-4DDF-BE90-1EACDD67FD65}"/>
                    </a:ext>
                  </a:extLst>
                </p:cNvPr>
                <p:cNvSpPr/>
                <p:nvPr/>
              </p:nvSpPr>
              <p:spPr>
                <a:xfrm rot="5400000">
                  <a:off x="7941442" y="4087644"/>
                  <a:ext cx="1633033" cy="713820"/>
                </a:xfrm>
                <a:prstGeom prst="round2Same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xmlns="" id="{56BB9079-0F05-4D11-97F8-25F7CB504DD7}"/>
                    </a:ext>
                  </a:extLst>
                </p:cNvPr>
                <p:cNvSpPr txBox="1"/>
                <p:nvPr/>
              </p:nvSpPr>
              <p:spPr>
                <a:xfrm>
                  <a:off x="8388186" y="3884805"/>
                  <a:ext cx="674370" cy="923330"/>
                </a:xfrm>
                <a:prstGeom prst="rect">
                  <a:avLst/>
                </a:prstGeom>
                <a:noFill/>
              </p:spPr>
              <p:txBody>
                <a:bodyPr wrap="square" rtlCol="0">
                  <a:spAutoFit/>
                </a:bodyPr>
                <a:lstStyle/>
                <a:p>
                  <a:pPr algn="ctr"/>
                  <a:r>
                    <a:rPr lang="en-US" sz="5400" b="1" dirty="0">
                      <a:solidFill>
                        <a:srgbClr val="FC9D99"/>
                      </a:solidFill>
                      <a:latin typeface="DAGGERSQUARE" pitchFamily="50" charset="0"/>
                    </a:rPr>
                    <a:t>D</a:t>
                  </a:r>
                </a:p>
              </p:txBody>
            </p:sp>
          </p:grpSp>
        </p:grpSp>
        <p:sp>
          <p:nvSpPr>
            <p:cNvPr id="91" name="TextBox 90">
              <a:extLst>
                <a:ext uri="{FF2B5EF4-FFF2-40B4-BE49-F238E27FC236}">
                  <a16:creationId xmlns:a16="http://schemas.microsoft.com/office/drawing/2014/main" xmlns="" id="{08787DCE-58B5-42FC-A1F9-6449A6B05BC9}"/>
                </a:ext>
              </a:extLst>
            </p:cNvPr>
            <p:cNvSpPr txBox="1"/>
            <p:nvPr/>
          </p:nvSpPr>
          <p:spPr>
            <a:xfrm>
              <a:off x="-6079456" y="1459755"/>
              <a:ext cx="4344488" cy="3770263"/>
            </a:xfrm>
            <a:prstGeom prst="rect">
              <a:avLst/>
            </a:prstGeom>
            <a:noFill/>
          </p:spPr>
          <p:txBody>
            <a:bodyPr wrap="square" rtlCol="0">
              <a:spAutoFit/>
            </a:bodyPr>
            <a:lstStyle/>
            <a:p>
              <a:pPr algn="ctr"/>
              <a:r>
                <a:rPr lang="en-US" sz="2400" b="1" u="sng" dirty="0">
                  <a:solidFill>
                    <a:schemeClr val="accent1">
                      <a:lumMod val="60000"/>
                      <a:lumOff val="40000"/>
                    </a:schemeClr>
                  </a:solidFill>
                </a:rPr>
                <a:t>Parking attendant</a:t>
              </a:r>
              <a:r>
                <a:rPr lang="en-US" sz="2400" u="sng" dirty="0">
                  <a:solidFill>
                    <a:schemeClr val="accent1">
                      <a:lumMod val="60000"/>
                      <a:lumOff val="40000"/>
                    </a:schemeClr>
                  </a:solidFill>
                </a:rPr>
                <a:t> </a:t>
              </a:r>
            </a:p>
            <a:p>
              <a:pPr algn="ctr"/>
              <a:r>
                <a:rPr lang="en-US" sz="2400" dirty="0"/>
                <a:t>Parking attendants can do all the activities on the customer’s behalf, and can take cash for ticket payment. This class will encapsulate all the operations that an attendant can perform, like scanning tickets and processing payments.</a:t>
              </a:r>
            </a:p>
            <a:p>
              <a:pPr algn="ctr"/>
              <a:endParaRPr lang="en-US" sz="900" dirty="0">
                <a:solidFill>
                  <a:schemeClr val="bg1"/>
                </a:solidFill>
                <a:latin typeface="DAGGERSQUARE" pitchFamily="50" charset="0"/>
              </a:endParaRPr>
            </a:p>
            <a:p>
              <a:pPr algn="ctr"/>
              <a:endParaRPr lang="en-US" sz="1400" dirty="0">
                <a:solidFill>
                  <a:schemeClr val="bg1"/>
                </a:solidFill>
                <a:latin typeface="DAGGERSQUARE" pitchFamily="50" charset="0"/>
              </a:endParaRPr>
            </a:p>
          </p:txBody>
        </p:sp>
      </p:grpSp>
      <p:grpSp>
        <p:nvGrpSpPr>
          <p:cNvPr id="106" name="Group 105"/>
          <p:cNvGrpSpPr/>
          <p:nvPr/>
        </p:nvGrpSpPr>
        <p:grpSpPr>
          <a:xfrm>
            <a:off x="6980820" y="5523391"/>
            <a:ext cx="5417642" cy="1043035"/>
            <a:chOff x="2831346" y="2907482"/>
            <a:chExt cx="5782635" cy="1043035"/>
          </a:xfrm>
        </p:grpSpPr>
        <p:grpSp>
          <p:nvGrpSpPr>
            <p:cNvPr id="107" name="Group 106">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782635" cy="1043035"/>
              <a:chOff x="927652" y="1528536"/>
              <a:chExt cx="5782635" cy="1043035"/>
            </a:xfrm>
          </p:grpSpPr>
          <p:sp>
            <p:nvSpPr>
              <p:cNvPr id="110" name="Rectangle 109">
                <a:extLst>
                  <a:ext uri="{FF2B5EF4-FFF2-40B4-BE49-F238E27FC236}">
                    <a16:creationId xmlns:lc="http://schemas.openxmlformats.org/drawingml/2006/lockedCanvas" xmlns:a16="http://schemas.microsoft.com/office/drawing/2014/main" xmlns="" id="{E42B3023-8203-4F64-A755-730076669DF2}"/>
                  </a:ext>
                </a:extLst>
              </p:cNvPr>
              <p:cNvSpPr/>
              <p:nvPr/>
            </p:nvSpPr>
            <p:spPr>
              <a:xfrm>
                <a:off x="5805558" y="1685034"/>
                <a:ext cx="904729" cy="886537"/>
              </a:xfrm>
              <a:prstGeom prst="rect">
                <a:avLst/>
              </a:prstGeom>
              <a:gradFill>
                <a:gsLst>
                  <a:gs pos="100000">
                    <a:schemeClr val="bg1">
                      <a:alpha val="0"/>
                    </a:schemeClr>
                  </a:gs>
                  <a:gs pos="0">
                    <a:schemeClr val="tx1">
                      <a:alpha val="46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1" name="Rectangle 110">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2"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3" name="Oval 112">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4"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5"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6"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09"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3" y="3432639"/>
              <a:ext cx="291217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t>User Details</a:t>
              </a:r>
              <a:endParaRPr lang="en-US" sz="2000" b="1" dirty="0"/>
            </a:p>
          </p:txBody>
        </p:sp>
      </p:grpSp>
    </p:spTree>
    <p:extLst>
      <p:ext uri="{BB962C8B-B14F-4D97-AF65-F5344CB8AC3E}">
        <p14:creationId xmlns:p14="http://schemas.microsoft.com/office/powerpoint/2010/main" val="66681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95833E-6 2.59259E-6 L 0.25 2.59259E-6 " pathEditMode="relative" rAng="0" ptsTypes="AA">
                                      <p:cBhvr>
                                        <p:cTn id="6" dur="2000" fill="hold"/>
                                        <p:tgtEl>
                                          <p:spTgt spid="31"/>
                                        </p:tgtEl>
                                        <p:attrNameLst>
                                          <p:attrName>ppt_x</p:attrName>
                                          <p:attrName>ppt_y</p:attrName>
                                        </p:attrNameLst>
                                      </p:cBhvr>
                                      <p:rCtr x="12500"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2.70833E-6 3.7037E-6 L 0.54388 3.7037E-6 " pathEditMode="relative" rAng="0" ptsTypes="AA">
                                      <p:cBhvr>
                                        <p:cTn id="10" dur="1250" fill="hold"/>
                                        <p:tgtEl>
                                          <p:spTgt spid="68"/>
                                        </p:tgtEl>
                                        <p:attrNameLst>
                                          <p:attrName>ppt_x</p:attrName>
                                          <p:attrName>ppt_y</p:attrName>
                                        </p:attrNameLst>
                                      </p:cBhvr>
                                      <p:rCtr x="27187"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8.33333E-7 2.59259E-6 L 0.5474 2.59259E-6 " pathEditMode="relative" rAng="0" ptsTypes="AA">
                                      <p:cBhvr>
                                        <p:cTn id="14" dur="1250" fill="hold"/>
                                        <p:tgtEl>
                                          <p:spTgt spid="75"/>
                                        </p:tgtEl>
                                        <p:attrNameLst>
                                          <p:attrName>ppt_x</p:attrName>
                                          <p:attrName>ppt_y</p:attrName>
                                        </p:attrNameLst>
                                      </p:cBhvr>
                                      <p:rCtr x="27370"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3.125E-6 -1.48148E-6 L 0.55247 -1.48148E-6 " pathEditMode="relative" rAng="0" ptsTypes="AA">
                                      <p:cBhvr>
                                        <p:cTn id="18" dur="1250" fill="hold"/>
                                        <p:tgtEl>
                                          <p:spTgt spid="82"/>
                                        </p:tgtEl>
                                        <p:attrNameLst>
                                          <p:attrName>ppt_x</p:attrName>
                                          <p:attrName>ppt_y</p:attrName>
                                        </p:attrNameLst>
                                      </p:cBhvr>
                                      <p:rCtr x="27617" y="0"/>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2.08333E-6 4.44444E-6 L 0.55429 4.44444E-6 " pathEditMode="relative" rAng="0" ptsTypes="AA">
                                      <p:cBhvr>
                                        <p:cTn id="22" dur="1250" fill="hold"/>
                                        <p:tgtEl>
                                          <p:spTgt spid="89"/>
                                        </p:tgtEl>
                                        <p:attrNameLst>
                                          <p:attrName>ppt_x</p:attrName>
                                          <p:attrName>ppt_y</p:attrName>
                                        </p:attrNameLst>
                                      </p:cBhvr>
                                      <p:rCtr x="27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918504" y="2974748"/>
            <a:ext cx="1710852" cy="646331"/>
          </a:xfrm>
          <a:prstGeom prst="rect">
            <a:avLst/>
          </a:prstGeom>
        </p:spPr>
        <p:txBody>
          <a:bodyPr wrap="square">
            <a:spAutoFit/>
            <a:scene3d>
              <a:camera prst="perspectiveFront"/>
              <a:lightRig rig="threePt" dir="t"/>
            </a:scene3d>
          </a:bodyPr>
          <a:lstStyle/>
          <a:p>
            <a:pPr algn="ctr"/>
            <a:endParaRPr lang="en-US"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6" y="23308"/>
            <a:ext cx="12229386" cy="6856307"/>
          </a:xfrm>
          <a:prstGeom prst="rect">
            <a:avLst/>
          </a:prstGeom>
        </p:spPr>
      </p:pic>
      <p:sp>
        <p:nvSpPr>
          <p:cNvPr id="6" name="Rectangle 5"/>
          <p:cNvSpPr/>
          <p:nvPr/>
        </p:nvSpPr>
        <p:spPr>
          <a:xfrm>
            <a:off x="-37386" y="0"/>
            <a:ext cx="12192000" cy="6858000"/>
          </a:xfrm>
          <a:prstGeom prst="rect">
            <a:avLst/>
          </a:prstGeom>
          <a:solidFill>
            <a:srgbClr val="060606">
              <a:alpha val="0"/>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apezoid 6">
            <a:extLst>
              <a:ext uri="{FF2B5EF4-FFF2-40B4-BE49-F238E27FC236}">
                <a16:creationId xmlns="" xmlns:a16="http://schemas.microsoft.com/office/drawing/2014/main" xmlns:lc="http://schemas.openxmlformats.org/drawingml/2006/lockedCanvas" id="{3B937E33-48A3-4276-AA11-BC97061C1A21}"/>
              </a:ext>
            </a:extLst>
          </p:cNvPr>
          <p:cNvSpPr/>
          <p:nvPr/>
        </p:nvSpPr>
        <p:spPr>
          <a:xfrm>
            <a:off x="1361585" y="1120756"/>
            <a:ext cx="9410774" cy="743494"/>
          </a:xfrm>
          <a:custGeom>
            <a:avLst/>
            <a:gdLst>
              <a:gd name="connsiteX0" fmla="*/ 0 w 9404333"/>
              <a:gd name="connsiteY0" fmla="*/ 554807 h 554807"/>
              <a:gd name="connsiteX1" fmla="*/ 138702 w 9404333"/>
              <a:gd name="connsiteY1" fmla="*/ 0 h 554807"/>
              <a:gd name="connsiteX2" fmla="*/ 9265631 w 9404333"/>
              <a:gd name="connsiteY2" fmla="*/ 0 h 554807"/>
              <a:gd name="connsiteX3" fmla="*/ 9404333 w 9404333"/>
              <a:gd name="connsiteY3" fmla="*/ 554807 h 554807"/>
              <a:gd name="connsiteX4" fmla="*/ 0 w 9404333"/>
              <a:gd name="connsiteY4" fmla="*/ 554807 h 554807"/>
              <a:gd name="connsiteX0" fmla="*/ 267698 w 9265631"/>
              <a:gd name="connsiteY0" fmla="*/ 583836 h 583836"/>
              <a:gd name="connsiteX1" fmla="*/ 0 w 9265631"/>
              <a:gd name="connsiteY1" fmla="*/ 0 h 583836"/>
              <a:gd name="connsiteX2" fmla="*/ 9126929 w 9265631"/>
              <a:gd name="connsiteY2" fmla="*/ 0 h 583836"/>
              <a:gd name="connsiteX3" fmla="*/ 9265631 w 9265631"/>
              <a:gd name="connsiteY3" fmla="*/ 554807 h 583836"/>
              <a:gd name="connsiteX4" fmla="*/ 267698 w 9265631"/>
              <a:gd name="connsiteY4" fmla="*/ 583836 h 583836"/>
              <a:gd name="connsiteX0" fmla="*/ 398326 w 9396259"/>
              <a:gd name="connsiteY0" fmla="*/ 743494 h 743494"/>
              <a:gd name="connsiteX1" fmla="*/ 0 w 9396259"/>
              <a:gd name="connsiteY1" fmla="*/ 0 h 743494"/>
              <a:gd name="connsiteX2" fmla="*/ 9257557 w 9396259"/>
              <a:gd name="connsiteY2" fmla="*/ 159658 h 743494"/>
              <a:gd name="connsiteX3" fmla="*/ 9396259 w 9396259"/>
              <a:gd name="connsiteY3" fmla="*/ 714465 h 743494"/>
              <a:gd name="connsiteX4" fmla="*/ 398326 w 9396259"/>
              <a:gd name="connsiteY4" fmla="*/ 743494 h 743494"/>
              <a:gd name="connsiteX0" fmla="*/ 398326 w 9396259"/>
              <a:gd name="connsiteY0" fmla="*/ 743494 h 743494"/>
              <a:gd name="connsiteX1" fmla="*/ 0 w 9396259"/>
              <a:gd name="connsiteY1" fmla="*/ 0 h 743494"/>
              <a:gd name="connsiteX2" fmla="*/ 9286586 w 9396259"/>
              <a:gd name="connsiteY2" fmla="*/ 116116 h 743494"/>
              <a:gd name="connsiteX3" fmla="*/ 9396259 w 9396259"/>
              <a:gd name="connsiteY3" fmla="*/ 714465 h 743494"/>
              <a:gd name="connsiteX4" fmla="*/ 398326 w 9396259"/>
              <a:gd name="connsiteY4" fmla="*/ 743494 h 743494"/>
              <a:gd name="connsiteX0" fmla="*/ 398326 w 9410774"/>
              <a:gd name="connsiteY0" fmla="*/ 743494 h 743494"/>
              <a:gd name="connsiteX1" fmla="*/ 0 w 9410774"/>
              <a:gd name="connsiteY1" fmla="*/ 0 h 743494"/>
              <a:gd name="connsiteX2" fmla="*/ 9286586 w 9410774"/>
              <a:gd name="connsiteY2" fmla="*/ 116116 h 743494"/>
              <a:gd name="connsiteX3" fmla="*/ 9410774 w 9410774"/>
              <a:gd name="connsiteY3" fmla="*/ 685436 h 743494"/>
              <a:gd name="connsiteX4" fmla="*/ 398326 w 9410774"/>
              <a:gd name="connsiteY4" fmla="*/ 743494 h 743494"/>
              <a:gd name="connsiteX0" fmla="*/ 398326 w 9410774"/>
              <a:gd name="connsiteY0" fmla="*/ 743494 h 743494"/>
              <a:gd name="connsiteX1" fmla="*/ 0 w 9410774"/>
              <a:gd name="connsiteY1" fmla="*/ 0 h 743494"/>
              <a:gd name="connsiteX2" fmla="*/ 9141443 w 9410774"/>
              <a:gd name="connsiteY2" fmla="*/ 217716 h 743494"/>
              <a:gd name="connsiteX3" fmla="*/ 9410774 w 9410774"/>
              <a:gd name="connsiteY3" fmla="*/ 685436 h 743494"/>
              <a:gd name="connsiteX4" fmla="*/ 398326 w 9410774"/>
              <a:gd name="connsiteY4" fmla="*/ 743494 h 743494"/>
              <a:gd name="connsiteX0" fmla="*/ 398326 w 9410774"/>
              <a:gd name="connsiteY0" fmla="*/ 743494 h 743494"/>
              <a:gd name="connsiteX1" fmla="*/ 0 w 9410774"/>
              <a:gd name="connsiteY1" fmla="*/ 0 h 743494"/>
              <a:gd name="connsiteX2" fmla="*/ 9141443 w 9410774"/>
              <a:gd name="connsiteY2" fmla="*/ 145145 h 743494"/>
              <a:gd name="connsiteX3" fmla="*/ 9410774 w 9410774"/>
              <a:gd name="connsiteY3" fmla="*/ 685436 h 743494"/>
              <a:gd name="connsiteX4" fmla="*/ 398326 w 9410774"/>
              <a:gd name="connsiteY4" fmla="*/ 743494 h 743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774" h="743494">
                <a:moveTo>
                  <a:pt x="398326" y="743494"/>
                </a:moveTo>
                <a:lnTo>
                  <a:pt x="0" y="0"/>
                </a:lnTo>
                <a:lnTo>
                  <a:pt x="9141443" y="145145"/>
                </a:lnTo>
                <a:lnTo>
                  <a:pt x="9410774" y="685436"/>
                </a:lnTo>
                <a:lnTo>
                  <a:pt x="398326" y="743494"/>
                </a:lnTo>
                <a:close/>
              </a:path>
            </a:pathLst>
          </a:custGeom>
          <a:gradFill flip="none" rotWithShape="1">
            <a:gsLst>
              <a:gs pos="0">
                <a:schemeClr val="tx1">
                  <a:alpha val="74000"/>
                </a:schemeClr>
              </a:gs>
              <a:gs pos="100000">
                <a:schemeClr val="tx1">
                  <a:alpha val="0"/>
                </a:schemeClr>
              </a:gs>
            </a:gsLst>
            <a:lin ang="54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Rounded Corners 23">
            <a:extLst>
              <a:ext uri="{FF2B5EF4-FFF2-40B4-BE49-F238E27FC236}">
                <a16:creationId xmlns="" xmlns:a16="http://schemas.microsoft.com/office/drawing/2014/main" xmlns:lc="http://schemas.openxmlformats.org/drawingml/2006/lockedCanvas" id="{3770B1AF-50EA-4B04-8D16-FFD8EAD8D549}"/>
              </a:ext>
            </a:extLst>
          </p:cNvPr>
          <p:cNvSpPr/>
          <p:nvPr/>
        </p:nvSpPr>
        <p:spPr>
          <a:xfrm>
            <a:off x="1340757" y="627152"/>
            <a:ext cx="9510486" cy="765572"/>
          </a:xfrm>
          <a:prstGeom prst="roundRect">
            <a:avLst>
              <a:gd name="adj" fmla="val 50000"/>
            </a:avLst>
          </a:prstGeom>
          <a:solidFill>
            <a:schemeClr val="bg1"/>
          </a:solidFill>
          <a:ln>
            <a:noFill/>
          </a:ln>
          <a:effectLst>
            <a:innerShdw blurRad="190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Rounded Corners 24">
            <a:extLst>
              <a:ext uri="{FF2B5EF4-FFF2-40B4-BE49-F238E27FC236}">
                <a16:creationId xmlns="" xmlns:a16="http://schemas.microsoft.com/office/drawing/2014/main" xmlns:lc="http://schemas.openxmlformats.org/drawingml/2006/lockedCanvas" id="{D9C3D2FB-878E-4317-B67F-993A16206C10}"/>
              </a:ext>
            </a:extLst>
          </p:cNvPr>
          <p:cNvSpPr/>
          <p:nvPr/>
        </p:nvSpPr>
        <p:spPr>
          <a:xfrm>
            <a:off x="1758043" y="834148"/>
            <a:ext cx="8657744" cy="351579"/>
          </a:xfrm>
          <a:prstGeom prst="roundRect">
            <a:avLst>
              <a:gd name="adj" fmla="val 50000"/>
            </a:avLst>
          </a:prstGeom>
          <a:solidFill>
            <a:schemeClr val="bg1">
              <a:lumMod val="6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 xmlns:a16="http://schemas.microsoft.com/office/drawing/2014/main" xmlns:lc="http://schemas.openxmlformats.org/drawingml/2006/lockedCanvas" id="{6610F450-2927-44D5-940D-B2422147550C}"/>
              </a:ext>
            </a:extLst>
          </p:cNvPr>
          <p:cNvGrpSpPr/>
          <p:nvPr/>
        </p:nvGrpSpPr>
        <p:grpSpPr>
          <a:xfrm>
            <a:off x="6801449" y="580036"/>
            <a:ext cx="2208628" cy="4712558"/>
            <a:chOff x="6679891" y="388313"/>
            <a:chExt cx="2208628" cy="4712558"/>
          </a:xfrm>
        </p:grpSpPr>
        <p:sp>
          <p:nvSpPr>
            <p:cNvPr id="67" name="Freeform: Shape 84">
              <a:extLst>
                <a:ext uri="{FF2B5EF4-FFF2-40B4-BE49-F238E27FC236}">
                  <a16:creationId xmlns="" xmlns:a16="http://schemas.microsoft.com/office/drawing/2014/main" xmlns:lc="http://schemas.openxmlformats.org/drawingml/2006/lockedCanvas" id="{8516214F-E766-4B62-9E82-8040C5E96E93}"/>
                </a:ext>
              </a:extLst>
            </p:cNvPr>
            <p:cNvSpPr/>
            <p:nvPr/>
          </p:nvSpPr>
          <p:spPr>
            <a:xfrm>
              <a:off x="7745571" y="2821152"/>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21">
              <a:extLst>
                <a:ext uri="{FF2B5EF4-FFF2-40B4-BE49-F238E27FC236}">
                  <a16:creationId xmlns="" xmlns:a16="http://schemas.microsoft.com/office/drawing/2014/main" xmlns:lc="http://schemas.openxmlformats.org/drawingml/2006/lockedCanvas" id="{63094720-7C51-4532-8AE1-235B96FCE28E}"/>
                </a:ext>
              </a:extLst>
            </p:cNvPr>
            <p:cNvSpPr/>
            <p:nvPr/>
          </p:nvSpPr>
          <p:spPr>
            <a:xfrm>
              <a:off x="6679891" y="2844360"/>
              <a:ext cx="2208628" cy="2208628"/>
            </a:xfrm>
            <a:custGeom>
              <a:avLst/>
              <a:gdLst>
                <a:gd name="connsiteX0" fmla="*/ 1104314 w 2208628"/>
                <a:gd name="connsiteY0" fmla="*/ 137153 h 2208628"/>
                <a:gd name="connsiteX1" fmla="*/ 996529 w 2208628"/>
                <a:gd name="connsiteY1" fmla="*/ 244938 h 2208628"/>
                <a:gd name="connsiteX2" fmla="*/ 1104314 w 2208628"/>
                <a:gd name="connsiteY2" fmla="*/ 352723 h 2208628"/>
                <a:gd name="connsiteX3" fmla="*/ 1212099 w 2208628"/>
                <a:gd name="connsiteY3" fmla="*/ 244938 h 2208628"/>
                <a:gd name="connsiteX4" fmla="*/ 1104314 w 2208628"/>
                <a:gd name="connsiteY4" fmla="*/ 137153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37153"/>
                  </a:moveTo>
                  <a:cubicBezTo>
                    <a:pt x="1044786" y="137153"/>
                    <a:pt x="996529" y="185410"/>
                    <a:pt x="996529" y="244938"/>
                  </a:cubicBezTo>
                  <a:cubicBezTo>
                    <a:pt x="996529" y="304466"/>
                    <a:pt x="1044786" y="352723"/>
                    <a:pt x="1104314" y="352723"/>
                  </a:cubicBezTo>
                  <a:cubicBezTo>
                    <a:pt x="1163842" y="352723"/>
                    <a:pt x="1212099" y="304466"/>
                    <a:pt x="1212099" y="244938"/>
                  </a:cubicBezTo>
                  <a:cubicBezTo>
                    <a:pt x="1212099" y="185410"/>
                    <a:pt x="1163842" y="137153"/>
                    <a:pt x="1104314" y="137153"/>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660066">
                    <a:alpha val="50000"/>
                  </a:srgbClr>
                </a:gs>
                <a:gs pos="100000">
                  <a:srgbClr val="CC00CC">
                    <a:alpha val="69804"/>
                  </a:srgbClr>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reflection blurRad="6350" stA="35000" endPos="90000" dir="5400000" sy="-100000" algn="bl" rotWithShape="0"/>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69" name="Group 68">
              <a:extLst>
                <a:ext uri="{FF2B5EF4-FFF2-40B4-BE49-F238E27FC236}">
                  <a16:creationId xmlns="" xmlns:a16="http://schemas.microsoft.com/office/drawing/2014/main" xmlns:lc="http://schemas.openxmlformats.org/drawingml/2006/lockedCanvas" id="{A0DB7FCD-B0F9-4DE5-BD77-ABD0320C9B7C}"/>
                </a:ext>
              </a:extLst>
            </p:cNvPr>
            <p:cNvGrpSpPr/>
            <p:nvPr/>
          </p:nvGrpSpPr>
          <p:grpSpPr>
            <a:xfrm>
              <a:off x="7399576" y="388313"/>
              <a:ext cx="769257" cy="769257"/>
              <a:chOff x="5877141" y="400287"/>
              <a:chExt cx="769257" cy="769257"/>
            </a:xfrm>
          </p:grpSpPr>
          <p:sp>
            <p:nvSpPr>
              <p:cNvPr id="78" name="Oval 77">
                <a:extLst>
                  <a:ext uri="{FF2B5EF4-FFF2-40B4-BE49-F238E27FC236}">
                    <a16:creationId xmlns="" xmlns:a16="http://schemas.microsoft.com/office/drawing/2014/main" xmlns:lc="http://schemas.openxmlformats.org/drawingml/2006/lockedCanvas" id="{5EA17841-E8C7-40F1-996D-32016E82F0FB}"/>
                  </a:ext>
                </a:extLst>
              </p:cNvPr>
              <p:cNvSpPr/>
              <p:nvPr/>
            </p:nvSpPr>
            <p:spPr>
              <a:xfrm>
                <a:off x="5877141"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9" name="Oval 78">
                <a:extLst>
                  <a:ext uri="{FF2B5EF4-FFF2-40B4-BE49-F238E27FC236}">
                    <a16:creationId xmlns="" xmlns:a16="http://schemas.microsoft.com/office/drawing/2014/main" xmlns:lc="http://schemas.openxmlformats.org/drawingml/2006/lockedCanvas" id="{A7085B4D-A1A9-4696-B928-149384449E98}"/>
                  </a:ext>
                </a:extLst>
              </p:cNvPr>
              <p:cNvSpPr/>
              <p:nvPr/>
            </p:nvSpPr>
            <p:spPr>
              <a:xfrm>
                <a:off x="6052450" y="575111"/>
                <a:ext cx="418638" cy="418638"/>
              </a:xfrm>
              <a:prstGeom prst="ellipse">
                <a:avLst/>
              </a:prstGeom>
              <a:gradFill flip="none" rotWithShape="1">
                <a:gsLst>
                  <a:gs pos="0">
                    <a:srgbClr val="660066"/>
                  </a:gs>
                  <a:gs pos="100000">
                    <a:srgbClr val="CC00CC"/>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latin typeface="Arial Black" panose="020B0A04020102020204" pitchFamily="34" charset="0"/>
                  </a:rPr>
                  <a:t>A</a:t>
                </a:r>
                <a:endParaRPr lang="en-US" sz="3600" b="1" dirty="0">
                  <a:latin typeface="Arial Black" panose="020B0A04020102020204" pitchFamily="34" charset="0"/>
                </a:endParaRPr>
              </a:p>
            </p:txBody>
          </p:sp>
        </p:grpSp>
        <p:cxnSp>
          <p:nvCxnSpPr>
            <p:cNvPr id="70" name="Straight Connector 69">
              <a:extLst>
                <a:ext uri="{FF2B5EF4-FFF2-40B4-BE49-F238E27FC236}">
                  <a16:creationId xmlns="" xmlns:a16="http://schemas.microsoft.com/office/drawing/2014/main" xmlns:lc="http://schemas.openxmlformats.org/drawingml/2006/lockedCanvas" id="{9214B9F5-8F54-475D-8D32-5042F28DBA43}"/>
                </a:ext>
              </a:extLst>
            </p:cNvPr>
            <p:cNvCxnSpPr>
              <a:cxnSpLocks/>
              <a:stCxn id="78" idx="4"/>
              <a:endCxn id="68" idx="5"/>
            </p:cNvCxnSpPr>
            <p:nvPr/>
          </p:nvCxnSpPr>
          <p:spPr>
            <a:xfrm>
              <a:off x="7784205" y="1157570"/>
              <a:ext cx="0" cy="1686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Freeform: Shape 85">
              <a:extLst>
                <a:ext uri="{FF2B5EF4-FFF2-40B4-BE49-F238E27FC236}">
                  <a16:creationId xmlns="" xmlns:a16="http://schemas.microsoft.com/office/drawing/2014/main" xmlns:lc="http://schemas.openxmlformats.org/drawingml/2006/lockedCanvas" id="{D9D41BF1-B65C-4E42-B050-1A4A55E7E054}"/>
                </a:ext>
              </a:extLst>
            </p:cNvPr>
            <p:cNvSpPr/>
            <p:nvPr/>
          </p:nvSpPr>
          <p:spPr>
            <a:xfrm>
              <a:off x="7777118" y="2826093"/>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2" name="Freeform: Shape 86">
              <a:extLst>
                <a:ext uri="{FF2B5EF4-FFF2-40B4-BE49-F238E27FC236}">
                  <a16:creationId xmlns="" xmlns:a16="http://schemas.microsoft.com/office/drawing/2014/main" xmlns:lc="http://schemas.openxmlformats.org/drawingml/2006/lockedCanvas" id="{0CD65818-302D-465E-B1EC-0A491351A345}"/>
                </a:ext>
              </a:extLst>
            </p:cNvPr>
            <p:cNvSpPr/>
            <p:nvPr/>
          </p:nvSpPr>
          <p:spPr>
            <a:xfrm>
              <a:off x="7751413" y="280400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Freeform: Shape 87">
              <a:extLst>
                <a:ext uri="{FF2B5EF4-FFF2-40B4-BE49-F238E27FC236}">
                  <a16:creationId xmlns="" xmlns:a16="http://schemas.microsoft.com/office/drawing/2014/main" xmlns:lc="http://schemas.openxmlformats.org/drawingml/2006/lockedCanvas" id="{B23C4DBF-7BD5-4D3A-A172-0F460697E89D}"/>
                </a:ext>
              </a:extLst>
            </p:cNvPr>
            <p:cNvSpPr/>
            <p:nvPr/>
          </p:nvSpPr>
          <p:spPr>
            <a:xfrm>
              <a:off x="7758079" y="2784951"/>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4" name="Oval 73">
              <a:extLst>
                <a:ext uri="{FF2B5EF4-FFF2-40B4-BE49-F238E27FC236}">
                  <a16:creationId xmlns="" xmlns:a16="http://schemas.microsoft.com/office/drawing/2014/main" xmlns:lc="http://schemas.openxmlformats.org/drawingml/2006/lockedCanvas" id="{169E80C6-F659-4F10-BD85-5611702E25FD}"/>
                </a:ext>
              </a:extLst>
            </p:cNvPr>
            <p:cNvSpPr/>
            <p:nvPr/>
          </p:nvSpPr>
          <p:spPr>
            <a:xfrm>
              <a:off x="6909288" y="5029874"/>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5" name="Graphic 100" descr="Boardroom">
              <a:extLst>
                <a:ext uri="{FF2B5EF4-FFF2-40B4-BE49-F238E27FC236}">
                  <a16:creationId xmlns="" xmlns:a16="http://schemas.microsoft.com/office/drawing/2014/main" xmlns:lc="http://schemas.openxmlformats.org/drawingml/2006/lockedCanvas" id="{939C7238-7507-4760-A22B-131B0846634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xmlns:lc="http://schemas.openxmlformats.org/drawingml/2006/lockedCanvas" r:embed="rId4"/>
                </a:ext>
              </a:extLst>
            </a:blip>
            <a:stretch>
              <a:fillRect/>
            </a:stretch>
          </p:blipFill>
          <p:spPr>
            <a:xfrm>
              <a:off x="7288371" y="4161796"/>
              <a:ext cx="914400" cy="914400"/>
            </a:xfrm>
            <a:prstGeom prst="rect">
              <a:avLst/>
            </a:prstGeom>
          </p:spPr>
        </p:pic>
        <p:sp>
          <p:nvSpPr>
            <p:cNvPr id="76" name="TextBox 115">
              <a:extLst>
                <a:ext uri="{FF2B5EF4-FFF2-40B4-BE49-F238E27FC236}">
                  <a16:creationId xmlns="" xmlns:a16="http://schemas.microsoft.com/office/drawing/2014/main" xmlns:lc="http://schemas.openxmlformats.org/drawingml/2006/lockedCanvas" id="{490206DD-85E8-4D64-9D95-5F3A62FB1A94}"/>
                </a:ext>
              </a:extLst>
            </p:cNvPr>
            <p:cNvSpPr txBox="1"/>
            <p:nvPr/>
          </p:nvSpPr>
          <p:spPr>
            <a:xfrm>
              <a:off x="7070553" y="3627617"/>
              <a:ext cx="1700505" cy="13696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solidFill>
                    <a:schemeClr val="tx1">
                      <a:lumMod val="85000"/>
                      <a:lumOff val="15000"/>
                    </a:schemeClr>
                  </a:solidFill>
                  <a:latin typeface="Arial Black" panose="020B0A04020102020204" pitchFamily="34" charset="0"/>
                </a:rPr>
                <a:t>Name</a:t>
              </a:r>
            </a:p>
            <a:p>
              <a:r>
                <a:rPr lang="en-US" sz="1200" b="1" dirty="0" smtClean="0">
                  <a:solidFill>
                    <a:schemeClr val="tx1">
                      <a:lumMod val="85000"/>
                      <a:lumOff val="15000"/>
                    </a:schemeClr>
                  </a:solidFill>
                  <a:latin typeface="Arial Black" panose="020B0A04020102020204" pitchFamily="34" charset="0"/>
                </a:rPr>
                <a:t>Id</a:t>
              </a:r>
            </a:p>
            <a:p>
              <a:r>
                <a:rPr lang="en-US" sz="1200" b="1" dirty="0" smtClean="0">
                  <a:solidFill>
                    <a:schemeClr val="tx1">
                      <a:lumMod val="85000"/>
                      <a:lumOff val="15000"/>
                    </a:schemeClr>
                  </a:solidFill>
                  <a:latin typeface="Arial Black" panose="020B0A04020102020204" pitchFamily="34" charset="0"/>
                </a:rPr>
                <a:t>Contact no</a:t>
              </a:r>
            </a:p>
            <a:p>
              <a:r>
                <a:rPr lang="en-US" sz="1200" b="1" dirty="0" smtClean="0">
                  <a:solidFill>
                    <a:schemeClr val="tx1">
                      <a:lumMod val="85000"/>
                      <a:lumOff val="15000"/>
                    </a:schemeClr>
                  </a:solidFill>
                  <a:latin typeface="Arial Black" panose="020B0A04020102020204" pitchFamily="34" charset="0"/>
                </a:rPr>
                <a:t>Email</a:t>
              </a:r>
            </a:p>
            <a:p>
              <a:r>
                <a:rPr lang="en-US" sz="1200" b="1" dirty="0" smtClean="0">
                  <a:solidFill>
                    <a:schemeClr val="tx1">
                      <a:lumMod val="85000"/>
                      <a:lumOff val="15000"/>
                    </a:schemeClr>
                  </a:solidFill>
                  <a:latin typeface="Arial Black" panose="020B0A04020102020204" pitchFamily="34" charset="0"/>
                </a:rPr>
                <a:t>Blood group</a:t>
              </a:r>
            </a:p>
            <a:p>
              <a:r>
                <a:rPr lang="en-US" sz="1200" b="1" dirty="0" smtClean="0">
                  <a:solidFill>
                    <a:schemeClr val="tx1">
                      <a:lumMod val="85000"/>
                      <a:lumOff val="15000"/>
                    </a:schemeClr>
                  </a:solidFill>
                  <a:latin typeface="Arial Black" panose="020B0A04020102020204" pitchFamily="34" charset="0"/>
                </a:rPr>
                <a:t>Post</a:t>
              </a:r>
            </a:p>
            <a:p>
              <a:endParaRPr lang="en-US" sz="1100" dirty="0">
                <a:solidFill>
                  <a:schemeClr val="tx1">
                    <a:lumMod val="85000"/>
                    <a:lumOff val="15000"/>
                  </a:schemeClr>
                </a:solidFill>
                <a:latin typeface="Century Gothic" panose="020B0502020202020204" pitchFamily="34" charset="0"/>
              </a:endParaRPr>
            </a:p>
          </p:txBody>
        </p:sp>
      </p:grpSp>
      <p:grpSp>
        <p:nvGrpSpPr>
          <p:cNvPr id="11" name="Group 10">
            <a:extLst>
              <a:ext uri="{FF2B5EF4-FFF2-40B4-BE49-F238E27FC236}">
                <a16:creationId xmlns="" xmlns:a16="http://schemas.microsoft.com/office/drawing/2014/main" xmlns:lc="http://schemas.openxmlformats.org/drawingml/2006/lockedCanvas" id="{7090A4C6-0ACE-4A8F-802F-CA2D618C13AC}"/>
              </a:ext>
            </a:extLst>
          </p:cNvPr>
          <p:cNvGrpSpPr/>
          <p:nvPr/>
        </p:nvGrpSpPr>
        <p:grpSpPr>
          <a:xfrm>
            <a:off x="8618186" y="627152"/>
            <a:ext cx="2208628" cy="5326454"/>
            <a:chOff x="8496628" y="435429"/>
            <a:chExt cx="2208628" cy="5326454"/>
          </a:xfrm>
        </p:grpSpPr>
        <p:sp>
          <p:nvSpPr>
            <p:cNvPr id="54" name="Freeform: Shape 90">
              <a:extLst>
                <a:ext uri="{FF2B5EF4-FFF2-40B4-BE49-F238E27FC236}">
                  <a16:creationId xmlns="" xmlns:a16="http://schemas.microsoft.com/office/drawing/2014/main" xmlns:lc="http://schemas.openxmlformats.org/drawingml/2006/lockedCanvas" id="{ECCA6C05-9E12-4153-8A2C-8B007D98B6FA}"/>
                </a:ext>
              </a:extLst>
            </p:cNvPr>
            <p:cNvSpPr/>
            <p:nvPr/>
          </p:nvSpPr>
          <p:spPr>
            <a:xfrm>
              <a:off x="9562617" y="344123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5" name="Freeform: Shape 22">
              <a:extLst>
                <a:ext uri="{FF2B5EF4-FFF2-40B4-BE49-F238E27FC236}">
                  <a16:creationId xmlns="" xmlns:a16="http://schemas.microsoft.com/office/drawing/2014/main" xmlns:lc="http://schemas.openxmlformats.org/drawingml/2006/lockedCanvas" id="{9CB42899-DD88-45DE-930E-0A28FB23B5EF}"/>
                </a:ext>
              </a:extLst>
            </p:cNvPr>
            <p:cNvSpPr/>
            <p:nvPr/>
          </p:nvSpPr>
          <p:spPr>
            <a:xfrm>
              <a:off x="8496628" y="3462887"/>
              <a:ext cx="2208628" cy="2208628"/>
            </a:xfrm>
            <a:custGeom>
              <a:avLst/>
              <a:gdLst>
                <a:gd name="connsiteX0" fmla="*/ 1104314 w 2208628"/>
                <a:gd name="connsiteY0" fmla="*/ 124227 h 2208628"/>
                <a:gd name="connsiteX1" fmla="*/ 996529 w 2208628"/>
                <a:gd name="connsiteY1" fmla="*/ 232012 h 2208628"/>
                <a:gd name="connsiteX2" fmla="*/ 1104314 w 2208628"/>
                <a:gd name="connsiteY2" fmla="*/ 339797 h 2208628"/>
                <a:gd name="connsiteX3" fmla="*/ 1212099 w 2208628"/>
                <a:gd name="connsiteY3" fmla="*/ 232012 h 2208628"/>
                <a:gd name="connsiteX4" fmla="*/ 1104314 w 2208628"/>
                <a:gd name="connsiteY4" fmla="*/ 12422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4227"/>
                  </a:moveTo>
                  <a:cubicBezTo>
                    <a:pt x="1044786" y="124227"/>
                    <a:pt x="996529" y="172484"/>
                    <a:pt x="996529" y="232012"/>
                  </a:cubicBezTo>
                  <a:cubicBezTo>
                    <a:pt x="996529" y="291540"/>
                    <a:pt x="1044786" y="339797"/>
                    <a:pt x="1104314" y="339797"/>
                  </a:cubicBezTo>
                  <a:cubicBezTo>
                    <a:pt x="1163842" y="339797"/>
                    <a:pt x="1212099" y="291540"/>
                    <a:pt x="1212099" y="232012"/>
                  </a:cubicBezTo>
                  <a:cubicBezTo>
                    <a:pt x="1212099" y="172484"/>
                    <a:pt x="1163842" y="124227"/>
                    <a:pt x="1104314" y="12422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0066">
                    <a:alpha val="49804"/>
                  </a:srgbClr>
                </a:gs>
                <a:gs pos="100000">
                  <a:srgbClr val="FF3399">
                    <a:alpha val="69804"/>
                  </a:srgbClr>
                </a:gs>
              </a:gsLst>
              <a:lin ang="0" scaled="0"/>
              <a:tileRect/>
            </a:gradFill>
            <a:ln>
              <a:gradFill>
                <a:gsLst>
                  <a:gs pos="0">
                    <a:srgbClr val="FF0066"/>
                  </a:gs>
                  <a:gs pos="100000">
                    <a:srgbClr val="FF3399">
                      <a:alpha val="0"/>
                    </a:srgbClr>
                  </a:gs>
                </a:gsLst>
                <a:lin ang="19200000" scaled="0"/>
              </a:gradFill>
            </a:ln>
            <a:effectLst>
              <a:innerShdw blurRad="317500" dir="8400000">
                <a:schemeClr val="bg1"/>
              </a:innerShdw>
              <a:reflection blurRad="6350" stA="35000" endPos="90000" dir="5400000" sy="-100000" algn="bl" rotWithShape="0"/>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56" name="Group 55">
              <a:extLst>
                <a:ext uri="{FF2B5EF4-FFF2-40B4-BE49-F238E27FC236}">
                  <a16:creationId xmlns="" xmlns:a16="http://schemas.microsoft.com/office/drawing/2014/main" xmlns:lc="http://schemas.openxmlformats.org/drawingml/2006/lockedCanvas" id="{BA28B76C-5107-436E-B803-6592BADC7185}"/>
                </a:ext>
              </a:extLst>
            </p:cNvPr>
            <p:cNvGrpSpPr/>
            <p:nvPr/>
          </p:nvGrpSpPr>
          <p:grpSpPr>
            <a:xfrm>
              <a:off x="9217095" y="435429"/>
              <a:ext cx="769257" cy="769257"/>
              <a:chOff x="7255412" y="400287"/>
              <a:chExt cx="769257" cy="769257"/>
            </a:xfrm>
          </p:grpSpPr>
          <p:sp>
            <p:nvSpPr>
              <p:cNvPr id="65" name="Oval 64">
                <a:extLst>
                  <a:ext uri="{FF2B5EF4-FFF2-40B4-BE49-F238E27FC236}">
                    <a16:creationId xmlns="" xmlns:a16="http://schemas.microsoft.com/office/drawing/2014/main" xmlns:lc="http://schemas.openxmlformats.org/drawingml/2006/lockedCanvas" id="{AE32F8C6-A1E2-4A41-ACB9-A9D887FE8A80}"/>
                  </a:ext>
                </a:extLst>
              </p:cNvPr>
              <p:cNvSpPr/>
              <p:nvPr/>
            </p:nvSpPr>
            <p:spPr>
              <a:xfrm>
                <a:off x="7255412"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6" name="Oval 65">
                <a:extLst>
                  <a:ext uri="{FF2B5EF4-FFF2-40B4-BE49-F238E27FC236}">
                    <a16:creationId xmlns="" xmlns:a16="http://schemas.microsoft.com/office/drawing/2014/main" xmlns:lc="http://schemas.openxmlformats.org/drawingml/2006/lockedCanvas" id="{08B37D97-0B59-4F86-8678-171A761C541D}"/>
                  </a:ext>
                </a:extLst>
              </p:cNvPr>
              <p:cNvSpPr/>
              <p:nvPr/>
            </p:nvSpPr>
            <p:spPr>
              <a:xfrm>
                <a:off x="7430721" y="575111"/>
                <a:ext cx="418638" cy="418638"/>
              </a:xfrm>
              <a:prstGeom prst="ellipse">
                <a:avLst/>
              </a:prstGeom>
              <a:gradFill flip="none" rotWithShape="1">
                <a:gsLst>
                  <a:gs pos="0">
                    <a:srgbClr val="FF0066"/>
                  </a:gs>
                  <a:gs pos="100000">
                    <a:srgbClr val="FF3399"/>
                  </a:gs>
                </a:gsLst>
                <a:lin ang="0" scaled="0"/>
                <a:tileRect/>
              </a:gradFill>
              <a:ln>
                <a:gradFill>
                  <a:gsLst>
                    <a:gs pos="0">
                      <a:srgbClr val="FF0066"/>
                    </a:gs>
                    <a:gs pos="100000">
                      <a:srgbClr val="FF3399">
                        <a:alpha val="0"/>
                      </a:srgbClr>
                    </a:gs>
                  </a:gsLst>
                  <a:lin ang="19200000" scaled="0"/>
                </a:gradFill>
              </a:ln>
              <a:effectLst>
                <a:innerShdw blurRad="317500" dir="8400000">
                  <a:schemeClr val="bg1"/>
                </a:innerShdw>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smtClean="0">
                    <a:latin typeface="Arial Black" panose="020B0A04020102020204" pitchFamily="34" charset="0"/>
                  </a:rPr>
                  <a:t>N</a:t>
                </a:r>
                <a:endParaRPr lang="en-US" sz="3600" dirty="0">
                  <a:latin typeface="Arial Black" panose="020B0A04020102020204" pitchFamily="34" charset="0"/>
                </a:endParaRPr>
              </a:p>
            </p:txBody>
          </p:sp>
        </p:grpSp>
        <p:cxnSp>
          <p:nvCxnSpPr>
            <p:cNvPr id="57" name="Straight Connector 56">
              <a:extLst>
                <a:ext uri="{FF2B5EF4-FFF2-40B4-BE49-F238E27FC236}">
                  <a16:creationId xmlns="" xmlns:a16="http://schemas.microsoft.com/office/drawing/2014/main" xmlns:lc="http://schemas.openxmlformats.org/drawingml/2006/lockedCanvas" id="{35D97D61-3B74-473E-B47D-20E6942675C3}"/>
                </a:ext>
              </a:extLst>
            </p:cNvPr>
            <p:cNvCxnSpPr>
              <a:cxnSpLocks/>
              <a:stCxn id="65" idx="4"/>
              <a:endCxn id="55" idx="5"/>
            </p:cNvCxnSpPr>
            <p:nvPr/>
          </p:nvCxnSpPr>
          <p:spPr>
            <a:xfrm flipH="1">
              <a:off x="9600942" y="1204686"/>
              <a:ext cx="782" cy="2258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Freeform: Shape 91">
              <a:extLst>
                <a:ext uri="{FF2B5EF4-FFF2-40B4-BE49-F238E27FC236}">
                  <a16:creationId xmlns="" xmlns:a16="http://schemas.microsoft.com/office/drawing/2014/main" xmlns:lc="http://schemas.openxmlformats.org/drawingml/2006/lockedCanvas" id="{62A2AEA3-0A47-404D-BA63-A6A151284C7A}"/>
                </a:ext>
              </a:extLst>
            </p:cNvPr>
            <p:cNvSpPr/>
            <p:nvPr/>
          </p:nvSpPr>
          <p:spPr>
            <a:xfrm>
              <a:off x="9594164" y="344617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Freeform: Shape 92">
              <a:extLst>
                <a:ext uri="{FF2B5EF4-FFF2-40B4-BE49-F238E27FC236}">
                  <a16:creationId xmlns="" xmlns:a16="http://schemas.microsoft.com/office/drawing/2014/main" xmlns:lc="http://schemas.openxmlformats.org/drawingml/2006/lockedCanvas" id="{A58B8F7C-74DA-4C48-AF4F-AC70DAA0F081}"/>
                </a:ext>
              </a:extLst>
            </p:cNvPr>
            <p:cNvSpPr/>
            <p:nvPr/>
          </p:nvSpPr>
          <p:spPr>
            <a:xfrm>
              <a:off x="9568459" y="342409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Freeform: Shape 93">
              <a:extLst>
                <a:ext uri="{FF2B5EF4-FFF2-40B4-BE49-F238E27FC236}">
                  <a16:creationId xmlns="" xmlns:a16="http://schemas.microsoft.com/office/drawing/2014/main" xmlns:lc="http://schemas.openxmlformats.org/drawingml/2006/lockedCanvas" id="{2A0E65F2-9997-4D1C-84DC-F85F573B215D}"/>
                </a:ext>
              </a:extLst>
            </p:cNvPr>
            <p:cNvSpPr/>
            <p:nvPr/>
          </p:nvSpPr>
          <p:spPr>
            <a:xfrm>
              <a:off x="9575125" y="340503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Oval 60">
              <a:extLst>
                <a:ext uri="{FF2B5EF4-FFF2-40B4-BE49-F238E27FC236}">
                  <a16:creationId xmlns="" xmlns:a16="http://schemas.microsoft.com/office/drawing/2014/main" xmlns:lc="http://schemas.openxmlformats.org/drawingml/2006/lockedCanvas" id="{46CD492D-9EE2-49DC-BCB4-B7D0D832510B}"/>
                </a:ext>
              </a:extLst>
            </p:cNvPr>
            <p:cNvSpPr/>
            <p:nvPr/>
          </p:nvSpPr>
          <p:spPr>
            <a:xfrm>
              <a:off x="8742514" y="5690886"/>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2" name="Graphic 104" descr="Presentation with media">
              <a:extLst>
                <a:ext uri="{FF2B5EF4-FFF2-40B4-BE49-F238E27FC236}">
                  <a16:creationId xmlns="" xmlns:a16="http://schemas.microsoft.com/office/drawing/2014/main" xmlns:lc="http://schemas.openxmlformats.org/drawingml/2006/lockedCanvas" id="{A498FE51-820D-4997-9627-DE8C401EFAE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xmlns:lc="http://schemas.openxmlformats.org/drawingml/2006/lockedCanvas" r:embed="rId6"/>
                </a:ext>
              </a:extLst>
            </a:blip>
            <a:stretch>
              <a:fillRect/>
            </a:stretch>
          </p:blipFill>
          <p:spPr>
            <a:xfrm>
              <a:off x="9159823" y="4789980"/>
              <a:ext cx="914400" cy="914400"/>
            </a:xfrm>
            <a:prstGeom prst="rect">
              <a:avLst/>
            </a:prstGeom>
          </p:spPr>
        </p:pic>
        <p:sp>
          <p:nvSpPr>
            <p:cNvPr id="63" name="TextBox 117">
              <a:extLst>
                <a:ext uri="{FF2B5EF4-FFF2-40B4-BE49-F238E27FC236}">
                  <a16:creationId xmlns="" xmlns:a16="http://schemas.microsoft.com/office/drawing/2014/main" xmlns:lc="http://schemas.openxmlformats.org/drawingml/2006/lockedCanvas" id="{8D617B1A-622D-4DC3-909F-3F23E8D088BD}"/>
                </a:ext>
              </a:extLst>
            </p:cNvPr>
            <p:cNvSpPr txBox="1"/>
            <p:nvPr/>
          </p:nvSpPr>
          <p:spPr>
            <a:xfrm>
              <a:off x="8997882" y="4008219"/>
              <a:ext cx="1700505" cy="11849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solidFill>
                    <a:schemeClr val="tx1">
                      <a:lumMod val="85000"/>
                      <a:lumOff val="15000"/>
                    </a:schemeClr>
                  </a:solidFill>
                  <a:latin typeface="Century Gothic" panose="020B0502020202020204" pitchFamily="34" charset="0"/>
                </a:rPr>
                <a:t>Date of birth</a:t>
              </a:r>
            </a:p>
            <a:p>
              <a:r>
                <a:rPr lang="en-US" sz="1200" b="1" dirty="0" smtClean="0">
                  <a:solidFill>
                    <a:schemeClr val="tx1">
                      <a:lumMod val="85000"/>
                      <a:lumOff val="15000"/>
                    </a:schemeClr>
                  </a:solidFill>
                  <a:latin typeface="Century Gothic" panose="020B0502020202020204" pitchFamily="34" charset="0"/>
                </a:rPr>
                <a:t>Day</a:t>
              </a:r>
            </a:p>
            <a:p>
              <a:r>
                <a:rPr lang="en-US" sz="1200" b="1" dirty="0" smtClean="0">
                  <a:solidFill>
                    <a:schemeClr val="tx1">
                      <a:lumMod val="85000"/>
                      <a:lumOff val="15000"/>
                    </a:schemeClr>
                  </a:solidFill>
                  <a:latin typeface="Century Gothic" panose="020B0502020202020204" pitchFamily="34" charset="0"/>
                </a:rPr>
                <a:t>Month</a:t>
              </a:r>
            </a:p>
            <a:p>
              <a:r>
                <a:rPr lang="en-US" sz="1200" b="1" dirty="0" smtClean="0">
                  <a:solidFill>
                    <a:schemeClr val="tx1">
                      <a:lumMod val="85000"/>
                      <a:lumOff val="15000"/>
                    </a:schemeClr>
                  </a:solidFill>
                  <a:latin typeface="Century Gothic" panose="020B0502020202020204" pitchFamily="34" charset="0"/>
                </a:rPr>
                <a:t>Time</a:t>
              </a:r>
            </a:p>
            <a:p>
              <a:r>
                <a:rPr lang="en-US" sz="1200" b="1" dirty="0" smtClean="0">
                  <a:solidFill>
                    <a:schemeClr val="tx1">
                      <a:lumMod val="85000"/>
                      <a:lumOff val="15000"/>
                    </a:schemeClr>
                  </a:solidFill>
                  <a:latin typeface="Century Gothic" panose="020B0502020202020204" pitchFamily="34" charset="0"/>
                </a:rPr>
                <a:t>National id</a:t>
              </a:r>
            </a:p>
            <a:p>
              <a:endParaRPr lang="en-US" sz="1100" dirty="0" smtClean="0">
                <a:solidFill>
                  <a:schemeClr val="tx1">
                    <a:lumMod val="85000"/>
                    <a:lumOff val="15000"/>
                  </a:schemeClr>
                </a:solidFill>
                <a:latin typeface="Century Gothic" panose="020B0502020202020204" pitchFamily="34" charset="0"/>
              </a:endParaRPr>
            </a:p>
          </p:txBody>
        </p:sp>
      </p:grpSp>
      <p:grpSp>
        <p:nvGrpSpPr>
          <p:cNvPr id="12" name="Group 11">
            <a:extLst>
              <a:ext uri="{FF2B5EF4-FFF2-40B4-BE49-F238E27FC236}">
                <a16:creationId xmlns="" xmlns:a16="http://schemas.microsoft.com/office/drawing/2014/main" xmlns:lc="http://schemas.openxmlformats.org/drawingml/2006/lockedCanvas" id="{D8FA8295-C1A7-4773-88C6-725B3B35F50D}"/>
              </a:ext>
            </a:extLst>
          </p:cNvPr>
          <p:cNvGrpSpPr/>
          <p:nvPr/>
        </p:nvGrpSpPr>
        <p:grpSpPr>
          <a:xfrm>
            <a:off x="3042026" y="674498"/>
            <a:ext cx="2208628" cy="5188114"/>
            <a:chOff x="2946244" y="414801"/>
            <a:chExt cx="2208628" cy="5188114"/>
          </a:xfrm>
        </p:grpSpPr>
        <p:sp>
          <p:nvSpPr>
            <p:cNvPr id="41" name="Freeform: Shape 73">
              <a:extLst>
                <a:ext uri="{FF2B5EF4-FFF2-40B4-BE49-F238E27FC236}">
                  <a16:creationId xmlns="" xmlns:a16="http://schemas.microsoft.com/office/drawing/2014/main" xmlns:lc="http://schemas.openxmlformats.org/drawingml/2006/lockedCanvas" id="{D7BE03DD-D845-433B-8D65-3F374AC9FB91}"/>
                </a:ext>
              </a:extLst>
            </p:cNvPr>
            <p:cNvSpPr/>
            <p:nvPr/>
          </p:nvSpPr>
          <p:spPr>
            <a:xfrm>
              <a:off x="4011925" y="3297855"/>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18">
              <a:extLst>
                <a:ext uri="{FF2B5EF4-FFF2-40B4-BE49-F238E27FC236}">
                  <a16:creationId xmlns="" xmlns:a16="http://schemas.microsoft.com/office/drawing/2014/main" xmlns:lc="http://schemas.openxmlformats.org/drawingml/2006/lockedCanvas" id="{289F9BD3-AFE2-479D-8EFA-651C98F06908}"/>
                </a:ext>
              </a:extLst>
            </p:cNvPr>
            <p:cNvSpPr/>
            <p:nvPr/>
          </p:nvSpPr>
          <p:spPr>
            <a:xfrm>
              <a:off x="2946244" y="3308817"/>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 xmlns:a16="http://schemas.microsoft.com/office/drawing/2014/main" xmlns:lc="http://schemas.openxmlformats.org/drawingml/2006/lockedCanvas" id="{A283ED2C-FB38-4E24-BB58-E4DD922AE5D3}"/>
                </a:ext>
              </a:extLst>
            </p:cNvPr>
            <p:cNvGrpSpPr/>
            <p:nvPr/>
          </p:nvGrpSpPr>
          <p:grpSpPr>
            <a:xfrm>
              <a:off x="3657625" y="414801"/>
              <a:ext cx="769257" cy="769257"/>
              <a:chOff x="3120599" y="400287"/>
              <a:chExt cx="769257" cy="769257"/>
            </a:xfrm>
          </p:grpSpPr>
          <p:sp>
            <p:nvSpPr>
              <p:cNvPr id="52" name="Oval 51">
                <a:extLst>
                  <a:ext uri="{FF2B5EF4-FFF2-40B4-BE49-F238E27FC236}">
                    <a16:creationId xmlns="" xmlns:a16="http://schemas.microsoft.com/office/drawing/2014/main" xmlns:lc="http://schemas.openxmlformats.org/drawingml/2006/lockedCanvas" id="{4722BFA1-8133-4D7D-98FB-358C29FC0D02}"/>
                  </a:ext>
                </a:extLst>
              </p:cNvPr>
              <p:cNvSpPr/>
              <p:nvPr/>
            </p:nvSpPr>
            <p:spPr>
              <a:xfrm>
                <a:off x="3120599"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Oval 52">
                <a:extLst>
                  <a:ext uri="{FF2B5EF4-FFF2-40B4-BE49-F238E27FC236}">
                    <a16:creationId xmlns="" xmlns:a16="http://schemas.microsoft.com/office/drawing/2014/main" xmlns:lc="http://schemas.openxmlformats.org/drawingml/2006/lockedCanvas" id="{546ADDB2-FE29-4DBC-9B09-410876138581}"/>
                  </a:ext>
                </a:extLst>
              </p:cNvPr>
              <p:cNvSpPr/>
              <p:nvPr/>
            </p:nvSpPr>
            <p:spPr>
              <a:xfrm>
                <a:off x="3295908" y="575111"/>
                <a:ext cx="418638" cy="418638"/>
              </a:xfrm>
              <a:prstGeom prst="ellipse">
                <a:avLst/>
              </a:prstGeom>
              <a:gradFill flip="none" rotWithShape="1">
                <a:gsLst>
                  <a:gs pos="0">
                    <a:srgbClr val="0099CC"/>
                  </a:gs>
                  <a:gs pos="100000">
                    <a:srgbClr val="00CCFF"/>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latin typeface="Arial Black" panose="020B0A04020102020204" pitchFamily="34" charset="0"/>
                  </a:rPr>
                  <a:t>C</a:t>
                </a:r>
                <a:endParaRPr lang="en-US" sz="3600" b="1" dirty="0">
                  <a:latin typeface="Arial Black" panose="020B0A04020102020204" pitchFamily="34" charset="0"/>
                </a:endParaRPr>
              </a:p>
            </p:txBody>
          </p:sp>
        </p:grpSp>
        <p:cxnSp>
          <p:nvCxnSpPr>
            <p:cNvPr id="44" name="Straight Connector 43">
              <a:extLst>
                <a:ext uri="{FF2B5EF4-FFF2-40B4-BE49-F238E27FC236}">
                  <a16:creationId xmlns="" xmlns:a16="http://schemas.microsoft.com/office/drawing/2014/main" xmlns:lc="http://schemas.openxmlformats.org/drawingml/2006/lockedCanvas" id="{2AB7DF42-404C-4667-ACEF-E1455B4B57F8}"/>
                </a:ext>
              </a:extLst>
            </p:cNvPr>
            <p:cNvCxnSpPr>
              <a:cxnSpLocks/>
              <a:stCxn id="52" idx="4"/>
              <a:endCxn id="42" idx="5"/>
            </p:cNvCxnSpPr>
            <p:nvPr/>
          </p:nvCxnSpPr>
          <p:spPr>
            <a:xfrm>
              <a:off x="4042254" y="1184058"/>
              <a:ext cx="8304" cy="2124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Freeform: Shape 74">
              <a:extLst>
                <a:ext uri="{FF2B5EF4-FFF2-40B4-BE49-F238E27FC236}">
                  <a16:creationId xmlns="" xmlns:a16="http://schemas.microsoft.com/office/drawing/2014/main" xmlns:lc="http://schemas.openxmlformats.org/drawingml/2006/lockedCanvas" id="{41654E2A-E43B-4221-AFC7-1E564C660AFB}"/>
                </a:ext>
              </a:extLst>
            </p:cNvPr>
            <p:cNvSpPr/>
            <p:nvPr/>
          </p:nvSpPr>
          <p:spPr>
            <a:xfrm>
              <a:off x="4043472" y="3302796"/>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75">
              <a:extLst>
                <a:ext uri="{FF2B5EF4-FFF2-40B4-BE49-F238E27FC236}">
                  <a16:creationId xmlns="" xmlns:a16="http://schemas.microsoft.com/office/drawing/2014/main" xmlns:lc="http://schemas.openxmlformats.org/drawingml/2006/lockedCanvas" id="{7B0A1992-ADCB-478E-ACC2-C977A99DD7AF}"/>
                </a:ext>
              </a:extLst>
            </p:cNvPr>
            <p:cNvSpPr/>
            <p:nvPr/>
          </p:nvSpPr>
          <p:spPr>
            <a:xfrm>
              <a:off x="4017767" y="328070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76">
              <a:extLst>
                <a:ext uri="{FF2B5EF4-FFF2-40B4-BE49-F238E27FC236}">
                  <a16:creationId xmlns="" xmlns:a16="http://schemas.microsoft.com/office/drawing/2014/main" xmlns:lc="http://schemas.openxmlformats.org/drawingml/2006/lockedCanvas" id="{E64F327D-3774-4617-B795-F3350EC95C25}"/>
                </a:ext>
              </a:extLst>
            </p:cNvPr>
            <p:cNvSpPr/>
            <p:nvPr/>
          </p:nvSpPr>
          <p:spPr>
            <a:xfrm>
              <a:off x="4024433" y="326165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Oval 47">
              <a:extLst>
                <a:ext uri="{FF2B5EF4-FFF2-40B4-BE49-F238E27FC236}">
                  <a16:creationId xmlns="" xmlns:a16="http://schemas.microsoft.com/office/drawing/2014/main" xmlns:lc="http://schemas.openxmlformats.org/drawingml/2006/lockedCanvas" id="{70AB8EA1-3F30-4177-82AE-0C56809CBE97}"/>
                </a:ext>
              </a:extLst>
            </p:cNvPr>
            <p:cNvSpPr/>
            <p:nvPr/>
          </p:nvSpPr>
          <p:spPr>
            <a:xfrm>
              <a:off x="3168962" y="553191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9" name="Graphic 106" descr="Handshake">
              <a:extLst>
                <a:ext uri="{FF2B5EF4-FFF2-40B4-BE49-F238E27FC236}">
                  <a16:creationId xmlns="" xmlns:a16="http://schemas.microsoft.com/office/drawing/2014/main" xmlns:lc="http://schemas.openxmlformats.org/drawingml/2006/lockedCanvas" id="{A0401EEF-0CEE-4134-9986-03D94A5EDF4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xmlns:lc="http://schemas.openxmlformats.org/drawingml/2006/lockedCanvas" r:embed="rId8"/>
                </a:ext>
              </a:extLst>
            </a:blip>
            <a:stretch>
              <a:fillRect/>
            </a:stretch>
          </p:blipFill>
          <p:spPr>
            <a:xfrm>
              <a:off x="3619063" y="4683714"/>
              <a:ext cx="914400" cy="914400"/>
            </a:xfrm>
            <a:prstGeom prst="rect">
              <a:avLst/>
            </a:prstGeom>
          </p:spPr>
        </p:pic>
        <p:sp>
          <p:nvSpPr>
            <p:cNvPr id="50" name="TextBox 111">
              <a:extLst>
                <a:ext uri="{FF2B5EF4-FFF2-40B4-BE49-F238E27FC236}">
                  <a16:creationId xmlns="" xmlns:a16="http://schemas.microsoft.com/office/drawing/2014/main" xmlns:lc="http://schemas.openxmlformats.org/drawingml/2006/lockedCanvas" id="{7FCB114E-30DC-4937-915F-46F567371654}"/>
                </a:ext>
              </a:extLst>
            </p:cNvPr>
            <p:cNvSpPr txBox="1"/>
            <p:nvPr/>
          </p:nvSpPr>
          <p:spPr>
            <a:xfrm>
              <a:off x="3448525" y="3818874"/>
              <a:ext cx="1700505"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solidFill>
                    <a:schemeClr val="tx1">
                      <a:lumMod val="85000"/>
                      <a:lumOff val="15000"/>
                    </a:schemeClr>
                  </a:solidFill>
                  <a:latin typeface="Century Gothic" panose="020B0502020202020204" pitchFamily="34" charset="0"/>
                </a:rPr>
                <a:t>Name</a:t>
              </a:r>
            </a:p>
            <a:p>
              <a:r>
                <a:rPr lang="en-US" sz="1200" b="1" dirty="0" smtClean="0">
                  <a:solidFill>
                    <a:schemeClr val="tx1">
                      <a:lumMod val="85000"/>
                      <a:lumOff val="15000"/>
                    </a:schemeClr>
                  </a:solidFill>
                  <a:latin typeface="Century Gothic" panose="020B0502020202020204" pitchFamily="34" charset="0"/>
                </a:rPr>
                <a:t>Id</a:t>
              </a:r>
            </a:p>
            <a:p>
              <a:r>
                <a:rPr lang="en-US" sz="1200" b="1" dirty="0" smtClean="0">
                  <a:solidFill>
                    <a:schemeClr val="tx1">
                      <a:lumMod val="85000"/>
                      <a:lumOff val="15000"/>
                    </a:schemeClr>
                  </a:solidFill>
                  <a:latin typeface="Century Gothic" panose="020B0502020202020204" pitchFamily="34" charset="0"/>
                </a:rPr>
                <a:t>Contact no</a:t>
              </a:r>
            </a:p>
            <a:p>
              <a:r>
                <a:rPr lang="en-US" sz="1200" b="1" dirty="0" smtClean="0">
                  <a:solidFill>
                    <a:schemeClr val="tx1">
                      <a:lumMod val="85000"/>
                      <a:lumOff val="15000"/>
                    </a:schemeClr>
                  </a:solidFill>
                  <a:latin typeface="Century Gothic" panose="020B0502020202020204" pitchFamily="34" charset="0"/>
                </a:rPr>
                <a:t>Email</a:t>
              </a:r>
            </a:p>
            <a:p>
              <a:r>
                <a:rPr lang="en-US" sz="1200" b="1" dirty="0" smtClean="0">
                  <a:solidFill>
                    <a:schemeClr val="tx1">
                      <a:lumMod val="85000"/>
                      <a:lumOff val="15000"/>
                    </a:schemeClr>
                  </a:solidFill>
                  <a:latin typeface="Century Gothic" panose="020B0502020202020204" pitchFamily="34" charset="0"/>
                </a:rPr>
                <a:t>Vehicle type</a:t>
              </a:r>
            </a:p>
            <a:p>
              <a:r>
                <a:rPr lang="en-US" sz="1200" b="1" dirty="0" smtClean="0">
                  <a:solidFill>
                    <a:schemeClr val="tx1">
                      <a:lumMod val="85000"/>
                      <a:lumOff val="15000"/>
                    </a:schemeClr>
                  </a:solidFill>
                  <a:latin typeface="Century Gothic" panose="020B0502020202020204" pitchFamily="34" charset="0"/>
                </a:rPr>
                <a:t>Vehicle size</a:t>
              </a:r>
            </a:p>
            <a:p>
              <a:endParaRPr lang="en-US" sz="1200" b="1" dirty="0" smtClean="0">
                <a:solidFill>
                  <a:schemeClr val="tx1">
                    <a:lumMod val="85000"/>
                    <a:lumOff val="15000"/>
                  </a:schemeClr>
                </a:solidFill>
                <a:latin typeface="Century Gothic" panose="020B0502020202020204" pitchFamily="34" charset="0"/>
              </a:endParaRPr>
            </a:p>
            <a:p>
              <a:endParaRPr lang="en-US" sz="1200" b="1" dirty="0">
                <a:solidFill>
                  <a:schemeClr val="tx1">
                    <a:lumMod val="85000"/>
                    <a:lumOff val="15000"/>
                  </a:schemeClr>
                </a:solidFill>
                <a:latin typeface="Century Gothic" panose="020B0502020202020204" pitchFamily="34" charset="0"/>
              </a:endParaRPr>
            </a:p>
          </p:txBody>
        </p:sp>
      </p:grpSp>
      <p:grpSp>
        <p:nvGrpSpPr>
          <p:cNvPr id="13" name="Group 12">
            <a:extLst>
              <a:ext uri="{FF2B5EF4-FFF2-40B4-BE49-F238E27FC236}">
                <a16:creationId xmlns="" xmlns:a16="http://schemas.microsoft.com/office/drawing/2014/main" xmlns:lc="http://schemas.openxmlformats.org/drawingml/2006/lockedCanvas" id="{2E74503D-3E31-4501-ACC1-9E54432DCB14}"/>
              </a:ext>
            </a:extLst>
          </p:cNvPr>
          <p:cNvGrpSpPr/>
          <p:nvPr/>
        </p:nvGrpSpPr>
        <p:grpSpPr>
          <a:xfrm>
            <a:off x="4985848" y="551292"/>
            <a:ext cx="2208628" cy="5340577"/>
            <a:chOff x="4864290" y="359569"/>
            <a:chExt cx="2208628" cy="5340577"/>
          </a:xfrm>
        </p:grpSpPr>
        <p:sp>
          <p:nvSpPr>
            <p:cNvPr id="28" name="Freeform: Shape 79">
              <a:extLst>
                <a:ext uri="{FF2B5EF4-FFF2-40B4-BE49-F238E27FC236}">
                  <a16:creationId xmlns="" xmlns:a16="http://schemas.microsoft.com/office/drawing/2014/main" xmlns:lc="http://schemas.openxmlformats.org/drawingml/2006/lockedCanvas" id="{50055088-77BD-4D23-A1E1-B07EFB6D84D5}"/>
                </a:ext>
              </a:extLst>
            </p:cNvPr>
            <p:cNvSpPr/>
            <p:nvPr/>
          </p:nvSpPr>
          <p:spPr>
            <a:xfrm>
              <a:off x="5937057" y="3411066"/>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19">
              <a:extLst>
                <a:ext uri="{FF2B5EF4-FFF2-40B4-BE49-F238E27FC236}">
                  <a16:creationId xmlns="" xmlns:a16="http://schemas.microsoft.com/office/drawing/2014/main" xmlns:lc="http://schemas.openxmlformats.org/drawingml/2006/lockedCanvas" id="{057E04C9-A934-4BBF-93A0-2A48D7BB8F9B}"/>
                </a:ext>
              </a:extLst>
            </p:cNvPr>
            <p:cNvSpPr/>
            <p:nvPr/>
          </p:nvSpPr>
          <p:spPr>
            <a:xfrm>
              <a:off x="4864290" y="3429000"/>
              <a:ext cx="2208628" cy="2208628"/>
            </a:xfrm>
            <a:custGeom>
              <a:avLst/>
              <a:gdLst>
                <a:gd name="connsiteX0" fmla="*/ 1104314 w 2208628"/>
                <a:gd name="connsiteY0" fmla="*/ 143598 h 2208628"/>
                <a:gd name="connsiteX1" fmla="*/ 996529 w 2208628"/>
                <a:gd name="connsiteY1" fmla="*/ 251383 h 2208628"/>
                <a:gd name="connsiteX2" fmla="*/ 1104314 w 2208628"/>
                <a:gd name="connsiteY2" fmla="*/ 359168 h 2208628"/>
                <a:gd name="connsiteX3" fmla="*/ 1212099 w 2208628"/>
                <a:gd name="connsiteY3" fmla="*/ 251383 h 2208628"/>
                <a:gd name="connsiteX4" fmla="*/ 1104314 w 2208628"/>
                <a:gd name="connsiteY4" fmla="*/ 143598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43598"/>
                  </a:moveTo>
                  <a:cubicBezTo>
                    <a:pt x="1044786" y="143598"/>
                    <a:pt x="996529" y="191855"/>
                    <a:pt x="996529" y="251383"/>
                  </a:cubicBezTo>
                  <a:cubicBezTo>
                    <a:pt x="996529" y="310911"/>
                    <a:pt x="1044786" y="359168"/>
                    <a:pt x="1104314" y="359168"/>
                  </a:cubicBezTo>
                  <a:cubicBezTo>
                    <a:pt x="1163842" y="359168"/>
                    <a:pt x="1212099" y="310911"/>
                    <a:pt x="1212099" y="251383"/>
                  </a:cubicBezTo>
                  <a:cubicBezTo>
                    <a:pt x="1212099" y="191855"/>
                    <a:pt x="1163842" y="143598"/>
                    <a:pt x="1104314" y="143598"/>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9900">
                    <a:lumMod val="88000"/>
                    <a:lumOff val="12000"/>
                    <a:alpha val="50000"/>
                  </a:srgbClr>
                </a:gs>
                <a:gs pos="100000">
                  <a:srgbClr val="FFCC00">
                    <a:alpha val="70000"/>
                  </a:srgbClr>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30" name="Group 29">
              <a:extLst>
                <a:ext uri="{FF2B5EF4-FFF2-40B4-BE49-F238E27FC236}">
                  <a16:creationId xmlns="" xmlns:a16="http://schemas.microsoft.com/office/drawing/2014/main" xmlns:lc="http://schemas.openxmlformats.org/drawingml/2006/lockedCanvas" id="{C0D0F899-833F-420E-82CB-CA929109DE37}"/>
                </a:ext>
              </a:extLst>
            </p:cNvPr>
            <p:cNvGrpSpPr/>
            <p:nvPr/>
          </p:nvGrpSpPr>
          <p:grpSpPr>
            <a:xfrm>
              <a:off x="5588567" y="359569"/>
              <a:ext cx="769257" cy="769257"/>
              <a:chOff x="4498870" y="400287"/>
              <a:chExt cx="769257" cy="769257"/>
            </a:xfrm>
          </p:grpSpPr>
          <p:sp>
            <p:nvSpPr>
              <p:cNvPr id="39" name="Oval 38">
                <a:extLst>
                  <a:ext uri="{FF2B5EF4-FFF2-40B4-BE49-F238E27FC236}">
                    <a16:creationId xmlns="" xmlns:a16="http://schemas.microsoft.com/office/drawing/2014/main" xmlns:lc="http://schemas.openxmlformats.org/drawingml/2006/lockedCanvas" id="{96746E8F-9175-45A0-A65A-11E5F0492B2D}"/>
                  </a:ext>
                </a:extLst>
              </p:cNvPr>
              <p:cNvSpPr/>
              <p:nvPr/>
            </p:nvSpPr>
            <p:spPr>
              <a:xfrm>
                <a:off x="4498870"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Oval 39">
                <a:extLst>
                  <a:ext uri="{FF2B5EF4-FFF2-40B4-BE49-F238E27FC236}">
                    <a16:creationId xmlns="" xmlns:a16="http://schemas.microsoft.com/office/drawing/2014/main" xmlns:lc="http://schemas.openxmlformats.org/drawingml/2006/lockedCanvas" id="{62897699-3D79-4867-97B6-52C3DCD0AE86}"/>
                  </a:ext>
                </a:extLst>
              </p:cNvPr>
              <p:cNvSpPr/>
              <p:nvPr/>
            </p:nvSpPr>
            <p:spPr>
              <a:xfrm>
                <a:off x="4674179" y="575111"/>
                <a:ext cx="418638" cy="418638"/>
              </a:xfrm>
              <a:prstGeom prst="ellipse">
                <a:avLst/>
              </a:prstGeom>
              <a:gradFill flip="none" rotWithShape="1">
                <a:gsLst>
                  <a:gs pos="0">
                    <a:srgbClr val="FF9900">
                      <a:lumMod val="88000"/>
                      <a:lumOff val="12000"/>
                    </a:srgbClr>
                  </a:gs>
                  <a:gs pos="100000">
                    <a:srgbClr val="FFCC00"/>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latin typeface="Arial Black" panose="020B0A04020102020204" pitchFamily="34" charset="0"/>
                  </a:rPr>
                  <a:t>S</a:t>
                </a:r>
                <a:endParaRPr lang="en-US" sz="3600" b="1" dirty="0">
                  <a:latin typeface="Arial Black" panose="020B0A04020102020204" pitchFamily="34" charset="0"/>
                </a:endParaRPr>
              </a:p>
            </p:txBody>
          </p:sp>
        </p:grpSp>
        <p:cxnSp>
          <p:nvCxnSpPr>
            <p:cNvPr id="31" name="Straight Connector 30">
              <a:extLst>
                <a:ext uri="{FF2B5EF4-FFF2-40B4-BE49-F238E27FC236}">
                  <a16:creationId xmlns="" xmlns:a16="http://schemas.microsoft.com/office/drawing/2014/main" xmlns:lc="http://schemas.openxmlformats.org/drawingml/2006/lockedCanvas" id="{CCCF36B1-C983-4D8D-A2BC-232598546795}"/>
                </a:ext>
              </a:extLst>
            </p:cNvPr>
            <p:cNvCxnSpPr>
              <a:cxnSpLocks/>
              <a:stCxn id="39" idx="4"/>
              <a:endCxn id="29" idx="5"/>
            </p:cNvCxnSpPr>
            <p:nvPr/>
          </p:nvCxnSpPr>
          <p:spPr>
            <a:xfrm flipH="1">
              <a:off x="5968604" y="1128826"/>
              <a:ext cx="4592" cy="2300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Freeform: Shape 80">
              <a:extLst>
                <a:ext uri="{FF2B5EF4-FFF2-40B4-BE49-F238E27FC236}">
                  <a16:creationId xmlns="" xmlns:a16="http://schemas.microsoft.com/office/drawing/2014/main" xmlns:lc="http://schemas.openxmlformats.org/drawingml/2006/lockedCanvas" id="{DF28B970-B7D3-4943-A2E6-16F51889E37C}"/>
                </a:ext>
              </a:extLst>
            </p:cNvPr>
            <p:cNvSpPr/>
            <p:nvPr/>
          </p:nvSpPr>
          <p:spPr>
            <a:xfrm>
              <a:off x="5968604" y="3416007"/>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81">
              <a:extLst>
                <a:ext uri="{FF2B5EF4-FFF2-40B4-BE49-F238E27FC236}">
                  <a16:creationId xmlns="" xmlns:a16="http://schemas.microsoft.com/office/drawing/2014/main" xmlns:lc="http://schemas.openxmlformats.org/drawingml/2006/lockedCanvas" id="{FECCF5FF-84C7-47BB-BCD9-02FEDF2DA590}"/>
                </a:ext>
              </a:extLst>
            </p:cNvPr>
            <p:cNvSpPr/>
            <p:nvPr/>
          </p:nvSpPr>
          <p:spPr>
            <a:xfrm>
              <a:off x="5942899" y="3393918"/>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82">
              <a:extLst>
                <a:ext uri="{FF2B5EF4-FFF2-40B4-BE49-F238E27FC236}">
                  <a16:creationId xmlns="" xmlns:a16="http://schemas.microsoft.com/office/drawing/2014/main" xmlns:lc="http://schemas.openxmlformats.org/drawingml/2006/lockedCanvas" id="{B27476EE-CF2F-4028-90E6-07F9ADE09488}"/>
                </a:ext>
              </a:extLst>
            </p:cNvPr>
            <p:cNvSpPr/>
            <p:nvPr/>
          </p:nvSpPr>
          <p:spPr>
            <a:xfrm>
              <a:off x="5949565" y="3374865"/>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Oval 34">
              <a:extLst>
                <a:ext uri="{FF2B5EF4-FFF2-40B4-BE49-F238E27FC236}">
                  <a16:creationId xmlns="" xmlns:a16="http://schemas.microsoft.com/office/drawing/2014/main" xmlns:lc="http://schemas.openxmlformats.org/drawingml/2006/lockedCanvas" id="{5F52D426-5001-48C3-B633-FA67C69E28CE}"/>
                </a:ext>
              </a:extLst>
            </p:cNvPr>
            <p:cNvSpPr/>
            <p:nvPr/>
          </p:nvSpPr>
          <p:spPr>
            <a:xfrm>
              <a:off x="5039688" y="5629149"/>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6" name="Graphic 108" descr="Target Audience">
              <a:extLst>
                <a:ext uri="{FF2B5EF4-FFF2-40B4-BE49-F238E27FC236}">
                  <a16:creationId xmlns="" xmlns:a16="http://schemas.microsoft.com/office/drawing/2014/main" xmlns:lc="http://schemas.openxmlformats.org/drawingml/2006/lockedCanvas" id="{B1DA00F4-A65E-4D6A-BD87-835A30D0694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xmlns:lc="http://schemas.openxmlformats.org/drawingml/2006/lockedCanvas" r:embed="rId10"/>
                </a:ext>
              </a:extLst>
            </a:blip>
            <a:stretch>
              <a:fillRect/>
            </a:stretch>
          </p:blipFill>
          <p:spPr>
            <a:xfrm>
              <a:off x="5554363" y="4851291"/>
              <a:ext cx="786337" cy="786337"/>
            </a:xfrm>
            <a:prstGeom prst="rect">
              <a:avLst/>
            </a:prstGeom>
          </p:spPr>
        </p:pic>
        <p:sp>
          <p:nvSpPr>
            <p:cNvPr id="37" name="TextBox 113">
              <a:extLst>
                <a:ext uri="{FF2B5EF4-FFF2-40B4-BE49-F238E27FC236}">
                  <a16:creationId xmlns="" xmlns:a16="http://schemas.microsoft.com/office/drawing/2014/main" xmlns:lc="http://schemas.openxmlformats.org/drawingml/2006/lockedCanvas" id="{BC33EEB7-A335-44CA-B7DA-88683F00B158}"/>
                </a:ext>
              </a:extLst>
            </p:cNvPr>
            <p:cNvSpPr txBox="1"/>
            <p:nvPr/>
          </p:nvSpPr>
          <p:spPr>
            <a:xfrm>
              <a:off x="5255082" y="4183085"/>
              <a:ext cx="1700505" cy="13696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solidFill>
                    <a:schemeClr val="tx1">
                      <a:lumMod val="85000"/>
                      <a:lumOff val="15000"/>
                    </a:schemeClr>
                  </a:solidFill>
                  <a:latin typeface="Arial Black" panose="020B0A04020102020204" pitchFamily="34" charset="0"/>
                </a:rPr>
                <a:t>Name</a:t>
              </a:r>
            </a:p>
            <a:p>
              <a:r>
                <a:rPr lang="en-US" sz="1200" b="1" dirty="0" smtClean="0">
                  <a:solidFill>
                    <a:schemeClr val="tx1">
                      <a:lumMod val="85000"/>
                      <a:lumOff val="15000"/>
                    </a:schemeClr>
                  </a:solidFill>
                  <a:latin typeface="Arial Black" panose="020B0A04020102020204" pitchFamily="34" charset="0"/>
                </a:rPr>
                <a:t>Id</a:t>
              </a:r>
            </a:p>
            <a:p>
              <a:r>
                <a:rPr lang="en-US" sz="1200" b="1" dirty="0" smtClean="0">
                  <a:solidFill>
                    <a:schemeClr val="tx1">
                      <a:lumMod val="85000"/>
                      <a:lumOff val="15000"/>
                    </a:schemeClr>
                  </a:solidFill>
                  <a:latin typeface="Arial Black" panose="020B0A04020102020204" pitchFamily="34" charset="0"/>
                </a:rPr>
                <a:t>Contact no</a:t>
              </a:r>
            </a:p>
            <a:p>
              <a:r>
                <a:rPr lang="en-US" sz="1200" b="1" dirty="0" smtClean="0">
                  <a:solidFill>
                    <a:schemeClr val="tx1">
                      <a:lumMod val="85000"/>
                      <a:lumOff val="15000"/>
                    </a:schemeClr>
                  </a:solidFill>
                  <a:latin typeface="Arial Black" panose="020B0A04020102020204" pitchFamily="34" charset="0"/>
                </a:rPr>
                <a:t>Email</a:t>
              </a:r>
            </a:p>
            <a:p>
              <a:r>
                <a:rPr lang="en-US" sz="1200" b="1" dirty="0" smtClean="0">
                  <a:solidFill>
                    <a:schemeClr val="tx1">
                      <a:lumMod val="85000"/>
                      <a:lumOff val="15000"/>
                    </a:schemeClr>
                  </a:solidFill>
                  <a:latin typeface="Arial Black" panose="020B0A04020102020204" pitchFamily="34" charset="0"/>
                </a:rPr>
                <a:t>Blood group</a:t>
              </a:r>
            </a:p>
            <a:p>
              <a:r>
                <a:rPr lang="en-US" sz="1200" b="1" dirty="0" smtClean="0">
                  <a:solidFill>
                    <a:schemeClr val="tx1">
                      <a:lumMod val="85000"/>
                      <a:lumOff val="15000"/>
                    </a:schemeClr>
                  </a:solidFill>
                  <a:latin typeface="Arial Black" panose="020B0A04020102020204" pitchFamily="34" charset="0"/>
                </a:rPr>
                <a:t>Post</a:t>
              </a:r>
            </a:p>
            <a:p>
              <a:endParaRPr lang="en-US" sz="1100" dirty="0">
                <a:solidFill>
                  <a:schemeClr val="tx1">
                    <a:lumMod val="85000"/>
                    <a:lumOff val="15000"/>
                  </a:schemeClr>
                </a:solidFill>
                <a:latin typeface="Century Gothic" panose="020B0502020202020204" pitchFamily="34" charset="0"/>
              </a:endParaRPr>
            </a:p>
          </p:txBody>
        </p:sp>
        <p:sp>
          <p:nvSpPr>
            <p:cNvPr id="38" name="TextBox 114">
              <a:extLst>
                <a:ext uri="{FF2B5EF4-FFF2-40B4-BE49-F238E27FC236}">
                  <a16:creationId xmlns="" xmlns:a16="http://schemas.microsoft.com/office/drawing/2014/main" xmlns:lc="http://schemas.openxmlformats.org/drawingml/2006/lockedCanvas" id="{09F264B7-FAB8-4337-8D9F-01D2ABEA3A3D}"/>
                </a:ext>
              </a:extLst>
            </p:cNvPr>
            <p:cNvSpPr txBox="1"/>
            <p:nvPr/>
          </p:nvSpPr>
          <p:spPr>
            <a:xfrm>
              <a:off x="5494410" y="3920004"/>
              <a:ext cx="18473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b="1" dirty="0">
                <a:latin typeface="Century Gothic" panose="020B0502020202020204" pitchFamily="34" charset="0"/>
              </a:endParaRPr>
            </a:p>
          </p:txBody>
        </p:sp>
      </p:grpSp>
      <p:grpSp>
        <p:nvGrpSpPr>
          <p:cNvPr id="14" name="Group 13">
            <a:extLst>
              <a:ext uri="{FF2B5EF4-FFF2-40B4-BE49-F238E27FC236}">
                <a16:creationId xmlns="" xmlns:a16="http://schemas.microsoft.com/office/drawing/2014/main" xmlns:lc="http://schemas.openxmlformats.org/drawingml/2006/lockedCanvas" id="{E9257BD5-7609-4C83-AD03-33FF14164024}"/>
              </a:ext>
            </a:extLst>
          </p:cNvPr>
          <p:cNvGrpSpPr/>
          <p:nvPr/>
        </p:nvGrpSpPr>
        <p:grpSpPr>
          <a:xfrm>
            <a:off x="1353510" y="592010"/>
            <a:ext cx="2208628" cy="5714698"/>
            <a:chOff x="1231952" y="400287"/>
            <a:chExt cx="2208628" cy="5714698"/>
          </a:xfrm>
        </p:grpSpPr>
        <p:sp>
          <p:nvSpPr>
            <p:cNvPr id="15" name="Oval 14">
              <a:extLst>
                <a:ext uri="{FF2B5EF4-FFF2-40B4-BE49-F238E27FC236}">
                  <a16:creationId xmlns="" xmlns:a16="http://schemas.microsoft.com/office/drawing/2014/main" xmlns:lc="http://schemas.openxmlformats.org/drawingml/2006/lockedCanvas" id="{1BC12887-63DE-4338-9904-5BC6DB12E994}"/>
                </a:ext>
              </a:extLst>
            </p:cNvPr>
            <p:cNvSpPr/>
            <p:nvPr/>
          </p:nvSpPr>
          <p:spPr>
            <a:xfrm>
              <a:off x="1480949" y="604398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Freeform: Shape 69">
              <a:extLst>
                <a:ext uri="{FF2B5EF4-FFF2-40B4-BE49-F238E27FC236}">
                  <a16:creationId xmlns="" xmlns:a16="http://schemas.microsoft.com/office/drawing/2014/main" xmlns:lc="http://schemas.openxmlformats.org/drawingml/2006/lockedCanvas" id="{71133609-A0B5-4EDE-943C-F54CE0DDB654}"/>
                </a:ext>
              </a:extLst>
            </p:cNvPr>
            <p:cNvSpPr/>
            <p:nvPr/>
          </p:nvSpPr>
          <p:spPr>
            <a:xfrm>
              <a:off x="2303571" y="380904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7">
              <a:extLst>
                <a:ext uri="{FF2B5EF4-FFF2-40B4-BE49-F238E27FC236}">
                  <a16:creationId xmlns="" xmlns:a16="http://schemas.microsoft.com/office/drawing/2014/main" xmlns:lc="http://schemas.openxmlformats.org/drawingml/2006/lockedCanvas" id="{8899EDD3-847E-47AF-8465-D234924B1AA2}"/>
                </a:ext>
              </a:extLst>
            </p:cNvPr>
            <p:cNvSpPr/>
            <p:nvPr/>
          </p:nvSpPr>
          <p:spPr>
            <a:xfrm>
              <a:off x="1231952" y="3820887"/>
              <a:ext cx="2208628" cy="2208628"/>
            </a:xfrm>
            <a:custGeom>
              <a:avLst/>
              <a:gdLst>
                <a:gd name="connsiteX0" fmla="*/ 1104314 w 2208628"/>
                <a:gd name="connsiteY0" fmla="*/ 115856 h 2208628"/>
                <a:gd name="connsiteX1" fmla="*/ 996529 w 2208628"/>
                <a:gd name="connsiteY1" fmla="*/ 223641 h 2208628"/>
                <a:gd name="connsiteX2" fmla="*/ 1104314 w 2208628"/>
                <a:gd name="connsiteY2" fmla="*/ 331426 h 2208628"/>
                <a:gd name="connsiteX3" fmla="*/ 1212099 w 2208628"/>
                <a:gd name="connsiteY3" fmla="*/ 223641 h 2208628"/>
                <a:gd name="connsiteX4" fmla="*/ 1104314 w 2208628"/>
                <a:gd name="connsiteY4" fmla="*/ 115856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15856"/>
                  </a:moveTo>
                  <a:cubicBezTo>
                    <a:pt x="1044786" y="115856"/>
                    <a:pt x="996529" y="164113"/>
                    <a:pt x="996529" y="223641"/>
                  </a:cubicBezTo>
                  <a:cubicBezTo>
                    <a:pt x="996529" y="283169"/>
                    <a:pt x="1044786" y="331426"/>
                    <a:pt x="1104314" y="331426"/>
                  </a:cubicBezTo>
                  <a:cubicBezTo>
                    <a:pt x="1163842" y="331426"/>
                    <a:pt x="1212099" y="283169"/>
                    <a:pt x="1212099" y="223641"/>
                  </a:cubicBezTo>
                  <a:cubicBezTo>
                    <a:pt x="1212099" y="164113"/>
                    <a:pt x="1163842" y="115856"/>
                    <a:pt x="1104314" y="115856"/>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33CC33">
                    <a:alpha val="49804"/>
                  </a:srgbClr>
                </a:gs>
                <a:gs pos="100000">
                  <a:srgbClr val="00FF00">
                    <a:alpha val="69804"/>
                  </a:srgbClr>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8" name="TextBox 110">
              <a:extLst>
                <a:ext uri="{FF2B5EF4-FFF2-40B4-BE49-F238E27FC236}">
                  <a16:creationId xmlns="" xmlns:a16="http://schemas.microsoft.com/office/drawing/2014/main" xmlns:lc="http://schemas.openxmlformats.org/drawingml/2006/lockedCanvas" id="{2D87A166-A63D-40E6-A1A5-C6B78D047052}"/>
                </a:ext>
              </a:extLst>
            </p:cNvPr>
            <p:cNvSpPr txBox="1"/>
            <p:nvPr/>
          </p:nvSpPr>
          <p:spPr>
            <a:xfrm>
              <a:off x="1709647" y="4581199"/>
              <a:ext cx="1700505"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solidFill>
                    <a:schemeClr val="tx1">
                      <a:lumMod val="85000"/>
                      <a:lumOff val="15000"/>
                    </a:schemeClr>
                  </a:solidFill>
                  <a:latin typeface="Century Gothic" panose="020B0502020202020204" pitchFamily="34" charset="0"/>
                </a:rPr>
                <a:t>Name</a:t>
              </a:r>
            </a:p>
            <a:p>
              <a:r>
                <a:rPr lang="en-US" sz="1200" b="1" dirty="0" smtClean="0">
                  <a:solidFill>
                    <a:schemeClr val="tx1">
                      <a:lumMod val="85000"/>
                      <a:lumOff val="15000"/>
                    </a:schemeClr>
                  </a:solidFill>
                  <a:latin typeface="Century Gothic" panose="020B0502020202020204" pitchFamily="34" charset="0"/>
                </a:rPr>
                <a:t>Id</a:t>
              </a:r>
            </a:p>
            <a:p>
              <a:r>
                <a:rPr lang="en-US" sz="1200" b="1" dirty="0" smtClean="0">
                  <a:solidFill>
                    <a:schemeClr val="tx1">
                      <a:lumMod val="85000"/>
                      <a:lumOff val="15000"/>
                    </a:schemeClr>
                  </a:solidFill>
                  <a:latin typeface="Century Gothic" panose="020B0502020202020204" pitchFamily="34" charset="0"/>
                </a:rPr>
                <a:t>Contact  no</a:t>
              </a:r>
            </a:p>
            <a:p>
              <a:r>
                <a:rPr lang="en-US" sz="1200" b="1" dirty="0" smtClean="0">
                  <a:solidFill>
                    <a:schemeClr val="tx1">
                      <a:lumMod val="85000"/>
                      <a:lumOff val="15000"/>
                    </a:schemeClr>
                  </a:solidFill>
                  <a:latin typeface="Century Gothic" panose="020B0502020202020204" pitchFamily="34" charset="0"/>
                </a:rPr>
                <a:t>Email</a:t>
              </a:r>
            </a:p>
            <a:p>
              <a:r>
                <a:rPr lang="en-US" sz="1200" b="1" dirty="0" smtClean="0">
                  <a:solidFill>
                    <a:schemeClr val="tx1">
                      <a:lumMod val="85000"/>
                      <a:lumOff val="15000"/>
                    </a:schemeClr>
                  </a:solidFill>
                  <a:latin typeface="Century Gothic" panose="020B0502020202020204" pitchFamily="34" charset="0"/>
                </a:rPr>
                <a:t>Blood group</a:t>
              </a:r>
            </a:p>
            <a:p>
              <a:r>
                <a:rPr lang="en-US" sz="1200" b="1" dirty="0" smtClean="0">
                  <a:solidFill>
                    <a:schemeClr val="tx1">
                      <a:lumMod val="85000"/>
                      <a:lumOff val="15000"/>
                    </a:schemeClr>
                  </a:solidFill>
                  <a:latin typeface="Century Gothic" panose="020B0502020202020204" pitchFamily="34" charset="0"/>
                </a:rPr>
                <a:t>Post</a:t>
              </a:r>
              <a:endParaRPr lang="en-US" sz="1200" b="1" dirty="0">
                <a:solidFill>
                  <a:schemeClr val="tx1">
                    <a:lumMod val="85000"/>
                    <a:lumOff val="15000"/>
                  </a:schemeClr>
                </a:solidFill>
                <a:latin typeface="Century Gothic" panose="020B0502020202020204" pitchFamily="34" charset="0"/>
              </a:endParaRPr>
            </a:p>
          </p:txBody>
        </p:sp>
        <p:grpSp>
          <p:nvGrpSpPr>
            <p:cNvPr id="19" name="Group 18">
              <a:extLst>
                <a:ext uri="{FF2B5EF4-FFF2-40B4-BE49-F238E27FC236}">
                  <a16:creationId xmlns="" xmlns:a16="http://schemas.microsoft.com/office/drawing/2014/main" xmlns:lc="http://schemas.openxmlformats.org/drawingml/2006/lockedCanvas" id="{2F64701E-F31D-4C6B-9219-1EE401EA8FC0}"/>
                </a:ext>
              </a:extLst>
            </p:cNvPr>
            <p:cNvGrpSpPr/>
            <p:nvPr/>
          </p:nvGrpSpPr>
          <p:grpSpPr>
            <a:xfrm>
              <a:off x="1960039" y="400287"/>
              <a:ext cx="769257" cy="769257"/>
              <a:chOff x="1742328" y="400287"/>
              <a:chExt cx="769257" cy="769257"/>
            </a:xfrm>
          </p:grpSpPr>
          <p:sp>
            <p:nvSpPr>
              <p:cNvPr id="26" name="Oval 25">
                <a:extLst>
                  <a:ext uri="{FF2B5EF4-FFF2-40B4-BE49-F238E27FC236}">
                    <a16:creationId xmlns="" xmlns:a16="http://schemas.microsoft.com/office/drawing/2014/main" xmlns:lc="http://schemas.openxmlformats.org/drawingml/2006/lockedCanvas" id="{982E62F5-DD20-4F0B-BB5C-E1CB87472CE4}"/>
                  </a:ext>
                </a:extLst>
              </p:cNvPr>
              <p:cNvSpPr/>
              <p:nvPr/>
            </p:nvSpPr>
            <p:spPr>
              <a:xfrm>
                <a:off x="1742328"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Oval 26">
                <a:extLst>
                  <a:ext uri="{FF2B5EF4-FFF2-40B4-BE49-F238E27FC236}">
                    <a16:creationId xmlns="" xmlns:a16="http://schemas.microsoft.com/office/drawing/2014/main" xmlns:lc="http://schemas.openxmlformats.org/drawingml/2006/lockedCanvas" id="{34B2BBF9-0535-47F9-8B63-D311C6F9FADA}"/>
                  </a:ext>
                </a:extLst>
              </p:cNvPr>
              <p:cNvSpPr/>
              <p:nvPr/>
            </p:nvSpPr>
            <p:spPr>
              <a:xfrm>
                <a:off x="1917637" y="575111"/>
                <a:ext cx="418638" cy="418638"/>
              </a:xfrm>
              <a:prstGeom prst="ellipse">
                <a:avLst/>
              </a:prstGeom>
              <a:gradFill flip="none" rotWithShape="1">
                <a:gsLst>
                  <a:gs pos="0">
                    <a:srgbClr val="33CC33"/>
                  </a:gs>
                  <a:gs pos="100000">
                    <a:srgbClr val="00FF00"/>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latin typeface="Arial Black" panose="020B0A04020102020204" pitchFamily="34" charset="0"/>
                  </a:rPr>
                  <a:t>A</a:t>
                </a:r>
                <a:endParaRPr lang="en-US" sz="3600" b="1" dirty="0">
                  <a:latin typeface="Arial Black" panose="020B0A04020102020204" pitchFamily="34" charset="0"/>
                </a:endParaRPr>
              </a:p>
            </p:txBody>
          </p:sp>
        </p:grpSp>
        <p:cxnSp>
          <p:nvCxnSpPr>
            <p:cNvPr id="20" name="Straight Connector 19">
              <a:extLst>
                <a:ext uri="{FF2B5EF4-FFF2-40B4-BE49-F238E27FC236}">
                  <a16:creationId xmlns="" xmlns:a16="http://schemas.microsoft.com/office/drawing/2014/main" xmlns:lc="http://schemas.openxmlformats.org/drawingml/2006/lockedCanvas" id="{B1AFB019-8DC7-4C04-9081-61E2B3AF30CF}"/>
                </a:ext>
              </a:extLst>
            </p:cNvPr>
            <p:cNvCxnSpPr>
              <a:cxnSpLocks/>
              <a:stCxn id="26" idx="4"/>
              <a:endCxn id="17" idx="5"/>
            </p:cNvCxnSpPr>
            <p:nvPr/>
          </p:nvCxnSpPr>
          <p:spPr>
            <a:xfrm flipH="1">
              <a:off x="2336266" y="1169544"/>
              <a:ext cx="8402" cy="2651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reeform: Shape 66">
              <a:extLst>
                <a:ext uri="{FF2B5EF4-FFF2-40B4-BE49-F238E27FC236}">
                  <a16:creationId xmlns="" xmlns:a16="http://schemas.microsoft.com/office/drawing/2014/main" xmlns:lc="http://schemas.openxmlformats.org/drawingml/2006/lockedCanvas" id="{ADA01CA7-6449-460B-ACCF-C315808172CD}"/>
                </a:ext>
              </a:extLst>
            </p:cNvPr>
            <p:cNvSpPr/>
            <p:nvPr/>
          </p:nvSpPr>
          <p:spPr>
            <a:xfrm>
              <a:off x="2335118" y="381398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70">
              <a:extLst>
                <a:ext uri="{FF2B5EF4-FFF2-40B4-BE49-F238E27FC236}">
                  <a16:creationId xmlns="" xmlns:a16="http://schemas.microsoft.com/office/drawing/2014/main" xmlns:lc="http://schemas.openxmlformats.org/drawingml/2006/lockedCanvas" id="{C33A24A7-874A-4143-807A-C35217BBCB01}"/>
                </a:ext>
              </a:extLst>
            </p:cNvPr>
            <p:cNvSpPr/>
            <p:nvPr/>
          </p:nvSpPr>
          <p:spPr>
            <a:xfrm>
              <a:off x="2309413" y="379190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72">
              <a:extLst>
                <a:ext uri="{FF2B5EF4-FFF2-40B4-BE49-F238E27FC236}">
                  <a16:creationId xmlns="" xmlns:a16="http://schemas.microsoft.com/office/drawing/2014/main" xmlns:lc="http://schemas.openxmlformats.org/drawingml/2006/lockedCanvas" id="{653C0446-6D36-4BBD-A0FD-4716481F8107}"/>
                </a:ext>
              </a:extLst>
            </p:cNvPr>
            <p:cNvSpPr/>
            <p:nvPr/>
          </p:nvSpPr>
          <p:spPr>
            <a:xfrm>
              <a:off x="2316079" y="377284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09">
              <a:extLst>
                <a:ext uri="{FF2B5EF4-FFF2-40B4-BE49-F238E27FC236}">
                  <a16:creationId xmlns="" xmlns:a16="http://schemas.microsoft.com/office/drawing/2014/main" xmlns:lc="http://schemas.openxmlformats.org/drawingml/2006/lockedCanvas" id="{30AB8D3D-0B6D-4A3E-AEA3-75150ED9E562}"/>
                </a:ext>
              </a:extLst>
            </p:cNvPr>
            <p:cNvSpPr txBox="1"/>
            <p:nvPr/>
          </p:nvSpPr>
          <p:spPr>
            <a:xfrm>
              <a:off x="1978453" y="4294449"/>
              <a:ext cx="18473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b="1" dirty="0">
                <a:latin typeface="Century Gothic" panose="020B0502020202020204" pitchFamily="34" charset="0"/>
              </a:endParaRPr>
            </a:p>
          </p:txBody>
        </p:sp>
      </p:grpSp>
      <p:grpSp>
        <p:nvGrpSpPr>
          <p:cNvPr id="77" name="Group 76"/>
          <p:cNvGrpSpPr/>
          <p:nvPr/>
        </p:nvGrpSpPr>
        <p:grpSpPr>
          <a:xfrm>
            <a:off x="7147226" y="5602905"/>
            <a:ext cx="5329068" cy="1043035"/>
            <a:chOff x="2831346" y="2907482"/>
            <a:chExt cx="5782635" cy="1043035"/>
          </a:xfrm>
        </p:grpSpPr>
        <p:grpSp>
          <p:nvGrpSpPr>
            <p:cNvPr id="80" name="Group 79">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782635" cy="1043035"/>
              <a:chOff x="927652" y="1528536"/>
              <a:chExt cx="5782635" cy="1043035"/>
            </a:xfrm>
          </p:grpSpPr>
          <p:sp>
            <p:nvSpPr>
              <p:cNvPr id="82" name="Rectangle 81">
                <a:extLst>
                  <a:ext uri="{FF2B5EF4-FFF2-40B4-BE49-F238E27FC236}">
                    <a16:creationId xmlns:lc="http://schemas.openxmlformats.org/drawingml/2006/lockedCanvas" xmlns:a16="http://schemas.microsoft.com/office/drawing/2014/main" xmlns="" id="{E42B3023-8203-4F64-A755-730076669DF2}"/>
                  </a:ext>
                </a:extLst>
              </p:cNvPr>
              <p:cNvSpPr/>
              <p:nvPr/>
            </p:nvSpPr>
            <p:spPr>
              <a:xfrm>
                <a:off x="5805558" y="1685034"/>
                <a:ext cx="904729" cy="886537"/>
              </a:xfrm>
              <a:prstGeom prst="rect">
                <a:avLst/>
              </a:prstGeom>
              <a:gradFill>
                <a:gsLst>
                  <a:gs pos="100000">
                    <a:schemeClr val="bg1">
                      <a:alpha val="0"/>
                    </a:schemeClr>
                  </a:gs>
                  <a:gs pos="0">
                    <a:schemeClr val="tx1">
                      <a:alpha val="46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5" name="Oval 84">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6"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7"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88"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81"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4" y="3432639"/>
              <a:ext cx="416854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t>User Attribute</a:t>
              </a:r>
              <a:endParaRPr lang="en-US" sz="2000" b="1" dirty="0"/>
            </a:p>
          </p:txBody>
        </p:sp>
      </p:grpSp>
    </p:spTree>
    <p:extLst>
      <p:ext uri="{BB962C8B-B14F-4D97-AF65-F5344CB8AC3E}">
        <p14:creationId xmlns:p14="http://schemas.microsoft.com/office/powerpoint/2010/main" val="36030467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anim calcmode="lin" valueType="num">
                                          <p:cBhvr>
                                            <p:cTn id="8" dur="1000" fill="hold"/>
                                            <p:tgtEl>
                                              <p:spTgt spid="77"/>
                                            </p:tgtEl>
                                            <p:attrNameLst>
                                              <p:attrName>ppt_x</p:attrName>
                                            </p:attrNameLst>
                                          </p:cBhvr>
                                          <p:tavLst>
                                            <p:tav tm="0">
                                              <p:val>
                                                <p:strVal val="#ppt_x"/>
                                              </p:val>
                                            </p:tav>
                                            <p:tav tm="100000">
                                              <p:val>
                                                <p:strVal val="#ppt_x"/>
                                              </p:val>
                                            </p:tav>
                                          </p:tavLst>
                                        </p:anim>
                                        <p:anim calcmode="lin" valueType="num">
                                          <p:cBhvr>
                                            <p:cTn id="9"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14:presetBounceEnd="125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12500">
                                          <p:cBhvr additive="base">
                                            <p:cTn id="28" dur="2000" fill="hold"/>
                                            <p:tgtEl>
                                              <p:spTgt spid="14"/>
                                            </p:tgtEl>
                                            <p:attrNameLst>
                                              <p:attrName>ppt_x</p:attrName>
                                            </p:attrNameLst>
                                          </p:cBhvr>
                                          <p:tavLst>
                                            <p:tav tm="0">
                                              <p:val>
                                                <p:strVal val="0-#ppt_w/2"/>
                                              </p:val>
                                            </p:tav>
                                            <p:tav tm="100000">
                                              <p:val>
                                                <p:strVal val="#ppt_x"/>
                                              </p:val>
                                            </p:tav>
                                          </p:tavLst>
                                        </p:anim>
                                        <p:anim calcmode="lin" valueType="num" p14:bounceEnd="12500">
                                          <p:cBhvr additive="base">
                                            <p:cTn id="29" dur="2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14:presetBounceEnd="15000">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14:bounceEnd="15000">
                                          <p:cBhvr additive="base">
                                            <p:cTn id="34" dur="2000" fill="hold"/>
                                            <p:tgtEl>
                                              <p:spTgt spid="12"/>
                                            </p:tgtEl>
                                            <p:attrNameLst>
                                              <p:attrName>ppt_x</p:attrName>
                                            </p:attrNameLst>
                                          </p:cBhvr>
                                          <p:tavLst>
                                            <p:tav tm="0">
                                              <p:val>
                                                <p:strVal val="0-#ppt_w/2"/>
                                              </p:val>
                                            </p:tav>
                                            <p:tav tm="100000">
                                              <p:val>
                                                <p:strVal val="#ppt_x"/>
                                              </p:val>
                                            </p:tav>
                                          </p:tavLst>
                                        </p:anim>
                                        <p:anim calcmode="lin" valueType="num" p14:bounceEnd="15000">
                                          <p:cBhvr additive="base">
                                            <p:cTn id="35" dur="2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14:presetBounceEnd="19500">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14:bounceEnd="19500">
                                          <p:cBhvr additive="base">
                                            <p:cTn id="40" dur="2000" fill="hold"/>
                                            <p:tgtEl>
                                              <p:spTgt spid="13"/>
                                            </p:tgtEl>
                                            <p:attrNameLst>
                                              <p:attrName>ppt_x</p:attrName>
                                            </p:attrNameLst>
                                          </p:cBhvr>
                                          <p:tavLst>
                                            <p:tav tm="0">
                                              <p:val>
                                                <p:strVal val="0-#ppt_w/2"/>
                                              </p:val>
                                            </p:tav>
                                            <p:tav tm="100000">
                                              <p:val>
                                                <p:strVal val="#ppt_x"/>
                                              </p:val>
                                            </p:tav>
                                          </p:tavLst>
                                        </p:anim>
                                        <p:anim calcmode="lin" valueType="num" p14:bounceEnd="19500">
                                          <p:cBhvr additive="base">
                                            <p:cTn id="41" dur="2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14:presetBounceEnd="12500">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14:bounceEnd="12500">
                                          <p:cBhvr additive="base">
                                            <p:cTn id="46" dur="2000" fill="hold"/>
                                            <p:tgtEl>
                                              <p:spTgt spid="10"/>
                                            </p:tgtEl>
                                            <p:attrNameLst>
                                              <p:attrName>ppt_x</p:attrName>
                                            </p:attrNameLst>
                                          </p:cBhvr>
                                          <p:tavLst>
                                            <p:tav tm="0">
                                              <p:val>
                                                <p:strVal val="1+#ppt_w/2"/>
                                              </p:val>
                                            </p:tav>
                                            <p:tav tm="100000">
                                              <p:val>
                                                <p:strVal val="#ppt_x"/>
                                              </p:val>
                                            </p:tav>
                                          </p:tavLst>
                                        </p:anim>
                                        <p:anim calcmode="lin" valueType="num" p14:bounceEnd="12500">
                                          <p:cBhvr additive="base">
                                            <p:cTn id="47" dur="2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14:presetBounceEnd="12500">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14:bounceEnd="12500">
                                          <p:cBhvr additive="base">
                                            <p:cTn id="52" dur="2000" fill="hold"/>
                                            <p:tgtEl>
                                              <p:spTgt spid="11"/>
                                            </p:tgtEl>
                                            <p:attrNameLst>
                                              <p:attrName>ppt_x</p:attrName>
                                            </p:attrNameLst>
                                          </p:cBhvr>
                                          <p:tavLst>
                                            <p:tav tm="0">
                                              <p:val>
                                                <p:strVal val="1+#ppt_w/2"/>
                                              </p:val>
                                            </p:tav>
                                            <p:tav tm="100000">
                                              <p:val>
                                                <p:strVal val="#ppt_x"/>
                                              </p:val>
                                            </p:tav>
                                          </p:tavLst>
                                        </p:anim>
                                        <p:anim calcmode="lin" valueType="num" p14:bounceEnd="12500">
                                          <p:cBhvr additive="base">
                                            <p:cTn id="53" dur="2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anim calcmode="lin" valueType="num">
                                          <p:cBhvr>
                                            <p:cTn id="8" dur="1000" fill="hold"/>
                                            <p:tgtEl>
                                              <p:spTgt spid="77"/>
                                            </p:tgtEl>
                                            <p:attrNameLst>
                                              <p:attrName>ppt_x</p:attrName>
                                            </p:attrNameLst>
                                          </p:cBhvr>
                                          <p:tavLst>
                                            <p:tav tm="0">
                                              <p:val>
                                                <p:strVal val="#ppt_x"/>
                                              </p:val>
                                            </p:tav>
                                            <p:tav tm="100000">
                                              <p:val>
                                                <p:strVal val="#ppt_x"/>
                                              </p:val>
                                            </p:tav>
                                          </p:tavLst>
                                        </p:anim>
                                        <p:anim calcmode="lin" valueType="num">
                                          <p:cBhvr>
                                            <p:cTn id="9"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2000" fill="hold"/>
                                            <p:tgtEl>
                                              <p:spTgt spid="14"/>
                                            </p:tgtEl>
                                            <p:attrNameLst>
                                              <p:attrName>ppt_x</p:attrName>
                                            </p:attrNameLst>
                                          </p:cBhvr>
                                          <p:tavLst>
                                            <p:tav tm="0">
                                              <p:val>
                                                <p:strVal val="0-#ppt_w/2"/>
                                              </p:val>
                                            </p:tav>
                                            <p:tav tm="100000">
                                              <p:val>
                                                <p:strVal val="#ppt_x"/>
                                              </p:val>
                                            </p:tav>
                                          </p:tavLst>
                                        </p:anim>
                                        <p:anim calcmode="lin" valueType="num">
                                          <p:cBhvr additive="base">
                                            <p:cTn id="29" dur="2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2000" fill="hold"/>
                                            <p:tgtEl>
                                              <p:spTgt spid="12"/>
                                            </p:tgtEl>
                                            <p:attrNameLst>
                                              <p:attrName>ppt_x</p:attrName>
                                            </p:attrNameLst>
                                          </p:cBhvr>
                                          <p:tavLst>
                                            <p:tav tm="0">
                                              <p:val>
                                                <p:strVal val="0-#ppt_w/2"/>
                                              </p:val>
                                            </p:tav>
                                            <p:tav tm="100000">
                                              <p:val>
                                                <p:strVal val="#ppt_x"/>
                                              </p:val>
                                            </p:tav>
                                          </p:tavLst>
                                        </p:anim>
                                        <p:anim calcmode="lin" valueType="num">
                                          <p:cBhvr additive="base">
                                            <p:cTn id="35" dur="2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2000" fill="hold"/>
                                            <p:tgtEl>
                                              <p:spTgt spid="13"/>
                                            </p:tgtEl>
                                            <p:attrNameLst>
                                              <p:attrName>ppt_x</p:attrName>
                                            </p:attrNameLst>
                                          </p:cBhvr>
                                          <p:tavLst>
                                            <p:tav tm="0">
                                              <p:val>
                                                <p:strVal val="0-#ppt_w/2"/>
                                              </p:val>
                                            </p:tav>
                                            <p:tav tm="100000">
                                              <p:val>
                                                <p:strVal val="#ppt_x"/>
                                              </p:val>
                                            </p:tav>
                                          </p:tavLst>
                                        </p:anim>
                                        <p:anim calcmode="lin" valueType="num">
                                          <p:cBhvr additive="base">
                                            <p:cTn id="41" dur="2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2000" fill="hold"/>
                                            <p:tgtEl>
                                              <p:spTgt spid="10"/>
                                            </p:tgtEl>
                                            <p:attrNameLst>
                                              <p:attrName>ppt_x</p:attrName>
                                            </p:attrNameLst>
                                          </p:cBhvr>
                                          <p:tavLst>
                                            <p:tav tm="0">
                                              <p:val>
                                                <p:strVal val="1+#ppt_w/2"/>
                                              </p:val>
                                            </p:tav>
                                            <p:tav tm="100000">
                                              <p:val>
                                                <p:strVal val="#ppt_x"/>
                                              </p:val>
                                            </p:tav>
                                          </p:tavLst>
                                        </p:anim>
                                        <p:anim calcmode="lin" valueType="num">
                                          <p:cBhvr additive="base">
                                            <p:cTn id="47" dur="2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2000" fill="hold"/>
                                            <p:tgtEl>
                                              <p:spTgt spid="11"/>
                                            </p:tgtEl>
                                            <p:attrNameLst>
                                              <p:attrName>ppt_x</p:attrName>
                                            </p:attrNameLst>
                                          </p:cBhvr>
                                          <p:tavLst>
                                            <p:tav tm="0">
                                              <p:val>
                                                <p:strVal val="1+#ppt_w/2"/>
                                              </p:val>
                                            </p:tav>
                                            <p:tav tm="100000">
                                              <p:val>
                                                <p:strVal val="#ppt_x"/>
                                              </p:val>
                                            </p:tav>
                                          </p:tavLst>
                                        </p:anim>
                                        <p:anim calcmode="lin" valueType="num">
                                          <p:cBhvr additive="base">
                                            <p:cTn id="53" dur="2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2"/>
            <a:ext cx="12195012" cy="6856307"/>
          </a:xfrm>
          <a:prstGeom prst="rect">
            <a:avLst/>
          </a:prstGeom>
          <a:gradFill>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gradFill>
        </p:spPr>
      </p:pic>
      <p:sp>
        <p:nvSpPr>
          <p:cNvPr id="30" name="Rectangle 29"/>
          <p:cNvSpPr/>
          <p:nvPr/>
        </p:nvSpPr>
        <p:spPr>
          <a:xfrm>
            <a:off x="-149852" y="-2217"/>
            <a:ext cx="12344864" cy="6860217"/>
          </a:xfrm>
          <a:prstGeom prst="rect">
            <a:avLst/>
          </a:prstGeom>
          <a:solidFill>
            <a:srgbClr val="141212">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4000366" y="971572"/>
            <a:ext cx="2259104" cy="4615131"/>
          </a:xfrm>
          <a:custGeom>
            <a:avLst/>
            <a:gdLst>
              <a:gd name="connsiteX0" fmla="*/ 0 w 2259104"/>
              <a:gd name="connsiteY0" fmla="*/ 0 h 4615131"/>
              <a:gd name="connsiteX1" fmla="*/ 116293 w 2259104"/>
              <a:gd name="connsiteY1" fmla="*/ 5692 h 4615131"/>
              <a:gd name="connsiteX2" fmla="*/ 2259104 w 2259104"/>
              <a:gd name="connsiteY2" fmla="*/ 2307565 h 4615131"/>
              <a:gd name="connsiteX3" fmla="*/ 116293 w 2259104"/>
              <a:gd name="connsiteY3" fmla="*/ 4609438 h 4615131"/>
              <a:gd name="connsiteX4" fmla="*/ 0 w 2259104"/>
              <a:gd name="connsiteY4" fmla="*/ 4615131 h 4615131"/>
              <a:gd name="connsiteX5" fmla="*/ 0 w 2259104"/>
              <a:gd name="connsiteY5" fmla="*/ 4332360 h 4615131"/>
              <a:gd name="connsiteX6" fmla="*/ 75885 w 2259104"/>
              <a:gd name="connsiteY6" fmla="*/ 4328616 h 4615131"/>
              <a:gd name="connsiteX7" fmla="*/ 1922928 w 2259104"/>
              <a:gd name="connsiteY7" fmla="*/ 2328659 h 4615131"/>
              <a:gd name="connsiteX8" fmla="*/ 75885 w 2259104"/>
              <a:gd name="connsiteY8" fmla="*/ 328702 h 4615131"/>
              <a:gd name="connsiteX9" fmla="*/ 0 w 2259104"/>
              <a:gd name="connsiteY9" fmla="*/ 324958 h 461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9104" h="4615131">
                <a:moveTo>
                  <a:pt x="0" y="0"/>
                </a:moveTo>
                <a:lnTo>
                  <a:pt x="116293" y="5692"/>
                </a:lnTo>
                <a:cubicBezTo>
                  <a:pt x="1319879" y="124183"/>
                  <a:pt x="2259104" y="1109546"/>
                  <a:pt x="2259104" y="2307565"/>
                </a:cubicBezTo>
                <a:cubicBezTo>
                  <a:pt x="2259104" y="3505584"/>
                  <a:pt x="1319879" y="4490948"/>
                  <a:pt x="116293" y="4609438"/>
                </a:cubicBezTo>
                <a:lnTo>
                  <a:pt x="0" y="4615131"/>
                </a:lnTo>
                <a:lnTo>
                  <a:pt x="0" y="4332360"/>
                </a:lnTo>
                <a:lnTo>
                  <a:pt x="75885" y="4328616"/>
                </a:lnTo>
                <a:cubicBezTo>
                  <a:pt x="1113342" y="4225667"/>
                  <a:pt x="1922928" y="3369545"/>
                  <a:pt x="1922928" y="2328659"/>
                </a:cubicBezTo>
                <a:cubicBezTo>
                  <a:pt x="1922928" y="1287774"/>
                  <a:pt x="1113342" y="431652"/>
                  <a:pt x="75885" y="328702"/>
                </a:cubicBezTo>
                <a:lnTo>
                  <a:pt x="0" y="324958"/>
                </a:lnTo>
                <a:close/>
              </a:path>
            </a:pathLst>
          </a:cu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945575" y="1555255"/>
            <a:ext cx="3482788" cy="3451883"/>
            <a:chOff x="1945575" y="1555255"/>
            <a:chExt cx="3482788" cy="3451883"/>
          </a:xfrm>
        </p:grpSpPr>
        <p:grpSp>
          <p:nvGrpSpPr>
            <p:cNvPr id="76" name="Group 75"/>
            <p:cNvGrpSpPr/>
            <p:nvPr/>
          </p:nvGrpSpPr>
          <p:grpSpPr>
            <a:xfrm>
              <a:off x="1945575" y="1555255"/>
              <a:ext cx="3482788" cy="3451883"/>
              <a:chOff x="1371600" y="1176619"/>
              <a:chExt cx="3482788" cy="3435724"/>
            </a:xfrm>
          </p:grpSpPr>
          <p:sp>
            <p:nvSpPr>
              <p:cNvPr id="77" name="Oval 76"/>
              <p:cNvSpPr/>
              <p:nvPr/>
            </p:nvSpPr>
            <p:spPr>
              <a:xfrm>
                <a:off x="1371600" y="1176619"/>
                <a:ext cx="3482788" cy="3435724"/>
              </a:xfrm>
              <a:prstGeom prst="ellipse">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p:cNvSpPr/>
              <p:nvPr/>
            </p:nvSpPr>
            <p:spPr>
              <a:xfrm>
                <a:off x="1906121" y="1677522"/>
                <a:ext cx="2413746" cy="2433917"/>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p:cNvSpPr/>
              <p:nvPr/>
            </p:nvSpPr>
            <p:spPr>
              <a:xfrm>
                <a:off x="2184379" y="1976718"/>
                <a:ext cx="1855694" cy="1842247"/>
              </a:xfrm>
              <a:prstGeom prst="ellipse">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2872277" y="2959738"/>
              <a:ext cx="1757079" cy="661341"/>
              <a:chOff x="2624147" y="2363671"/>
              <a:chExt cx="1546691" cy="661341"/>
            </a:xfrm>
          </p:grpSpPr>
          <p:sp>
            <p:nvSpPr>
              <p:cNvPr id="104" name="Rectangle 103"/>
              <p:cNvSpPr/>
              <p:nvPr/>
            </p:nvSpPr>
            <p:spPr>
              <a:xfrm>
                <a:off x="2624147" y="2363671"/>
                <a:ext cx="1434287" cy="523220"/>
              </a:xfrm>
              <a:prstGeom prst="rect">
                <a:avLst/>
              </a:prstGeom>
            </p:spPr>
            <p:txBody>
              <a:bodyPr wrap="square">
                <a:spAutoFit/>
                <a:scene3d>
                  <a:camera prst="perspectiveFront"/>
                  <a:lightRig rig="threePt" dir="t"/>
                </a:scene3d>
              </a:bodyPr>
              <a:lstStyle/>
              <a:p>
                <a:pPr algn="ctr"/>
                <a:r>
                  <a:rPr lang="en-US" sz="2800" b="1" dirty="0" smtClean="0">
                    <a:solidFill>
                      <a:srgbClr val="FFFF00"/>
                    </a:solidFill>
                    <a:latin typeface="Arial Black" panose="020B0A04020102020204" pitchFamily="34" charset="0"/>
                  </a:rPr>
                  <a:t>Admin</a:t>
                </a:r>
                <a:endParaRPr lang="en-US" sz="2800" b="1" dirty="0">
                  <a:solidFill>
                    <a:srgbClr val="FFFF00"/>
                  </a:solidFill>
                  <a:latin typeface="Arial Black" panose="020B0A04020102020204" pitchFamily="34" charset="0"/>
                </a:endParaRPr>
              </a:p>
            </p:txBody>
          </p:sp>
          <p:sp>
            <p:nvSpPr>
              <p:cNvPr id="108" name="Rectangle 107"/>
              <p:cNvSpPr/>
              <p:nvPr/>
            </p:nvSpPr>
            <p:spPr>
              <a:xfrm>
                <a:off x="2664839" y="2378681"/>
                <a:ext cx="1505999" cy="646331"/>
              </a:xfrm>
              <a:prstGeom prst="rect">
                <a:avLst/>
              </a:prstGeom>
            </p:spPr>
            <p:txBody>
              <a:bodyPr wrap="square">
                <a:spAutoFit/>
                <a:scene3d>
                  <a:camera prst="perspectiveFront"/>
                  <a:lightRig rig="threePt" dir="t"/>
                </a:scene3d>
              </a:bodyPr>
              <a:lstStyle/>
              <a:p>
                <a:pPr algn="ctr"/>
                <a:endParaRPr lang="en-US" sz="3600" b="1" dirty="0"/>
              </a:p>
            </p:txBody>
          </p:sp>
        </p:grpSp>
      </p:grpSp>
      <p:grpSp>
        <p:nvGrpSpPr>
          <p:cNvPr id="129" name="Group 128"/>
          <p:cNvGrpSpPr/>
          <p:nvPr/>
        </p:nvGrpSpPr>
        <p:grpSpPr>
          <a:xfrm>
            <a:off x="6411068" y="1501184"/>
            <a:ext cx="3879545" cy="914400"/>
            <a:chOff x="7070822" y="1439893"/>
            <a:chExt cx="3879545" cy="914400"/>
          </a:xfrm>
        </p:grpSpPr>
        <p:grpSp>
          <p:nvGrpSpPr>
            <p:cNvPr id="130" name="Group 129"/>
            <p:cNvGrpSpPr/>
            <p:nvPr/>
          </p:nvGrpSpPr>
          <p:grpSpPr>
            <a:xfrm>
              <a:off x="7070822" y="1439893"/>
              <a:ext cx="3879545" cy="914400"/>
              <a:chOff x="7006248" y="1384789"/>
              <a:chExt cx="3879545" cy="914400"/>
            </a:xfrm>
          </p:grpSpPr>
          <p:grpSp>
            <p:nvGrpSpPr>
              <p:cNvPr id="132" name="Group 131"/>
              <p:cNvGrpSpPr/>
              <p:nvPr/>
            </p:nvGrpSpPr>
            <p:grpSpPr>
              <a:xfrm>
                <a:off x="7006248" y="1384789"/>
                <a:ext cx="3879545" cy="914400"/>
                <a:chOff x="7006249" y="1316253"/>
                <a:chExt cx="3879545" cy="914400"/>
              </a:xfrm>
            </p:grpSpPr>
            <p:sp>
              <p:nvSpPr>
                <p:cNvPr id="134" name="Rounded Rectangle 133"/>
                <p:cNvSpPr/>
                <p:nvPr/>
              </p:nvSpPr>
              <p:spPr>
                <a:xfrm>
                  <a:off x="7006249" y="1316253"/>
                  <a:ext cx="3879545" cy="914400"/>
                </a:xfrm>
                <a:prstGeom prst="roundRect">
                  <a:avLst>
                    <a:gd name="adj" fmla="val 50000"/>
                  </a:avLst>
                </a:prstGeom>
                <a:gradFill flip="none"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0" scaled="1"/>
                  <a:tileRect/>
                </a:gra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35" name="Oval 134"/>
                <p:cNvSpPr/>
                <p:nvPr/>
              </p:nvSpPr>
              <p:spPr>
                <a:xfrm>
                  <a:off x="7162737" y="1379777"/>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Rectangle 132"/>
              <p:cNvSpPr/>
              <p:nvPr/>
            </p:nvSpPr>
            <p:spPr>
              <a:xfrm>
                <a:off x="7192475" y="1514737"/>
                <a:ext cx="796321" cy="646331"/>
              </a:xfrm>
              <a:prstGeom prst="rect">
                <a:avLst/>
              </a:prstGeom>
            </p:spPr>
            <p:txBody>
              <a:bodyPr wrap="square">
                <a:spAutoFit/>
                <a:scene3d>
                  <a:camera prst="perspectiveFront"/>
                  <a:lightRig rig="threePt" dir="t"/>
                </a:scene3d>
              </a:bodyPr>
              <a:lstStyle/>
              <a:p>
                <a:pPr algn="ctr"/>
                <a:r>
                  <a:rPr lang="en-US" sz="3600" b="1" dirty="0" smtClean="0"/>
                  <a:t>B</a:t>
                </a:r>
                <a:endParaRPr lang="en-US" sz="3600" b="1" dirty="0"/>
              </a:p>
            </p:txBody>
          </p:sp>
        </p:grpSp>
        <p:sp>
          <p:nvSpPr>
            <p:cNvPr id="131" name="TextBox 130"/>
            <p:cNvSpPr txBox="1"/>
            <p:nvPr/>
          </p:nvSpPr>
          <p:spPr>
            <a:xfrm>
              <a:off x="8060691" y="1477509"/>
              <a:ext cx="2793304" cy="830997"/>
            </a:xfrm>
            <a:prstGeom prst="rect">
              <a:avLst/>
            </a:prstGeom>
            <a:noFill/>
          </p:spPr>
          <p:txBody>
            <a:bodyPr wrap="square" rtlCol="0">
              <a:spAutoFit/>
            </a:bodyPr>
            <a:lstStyle/>
            <a:p>
              <a:r>
                <a:rPr lang="en-US" sz="2400" b="1" dirty="0" smtClean="0">
                  <a:solidFill>
                    <a:schemeClr val="bg1"/>
                  </a:solidFill>
                </a:rPr>
                <a:t>Add/Modify parking spot</a:t>
              </a:r>
              <a:endParaRPr lang="en-US" sz="2400" b="1" dirty="0">
                <a:solidFill>
                  <a:schemeClr val="bg1"/>
                </a:solidFill>
              </a:endParaRPr>
            </a:p>
          </p:txBody>
        </p:sp>
      </p:grpSp>
      <p:sp>
        <p:nvSpPr>
          <p:cNvPr id="140" name="Rectangle 139"/>
          <p:cNvSpPr/>
          <p:nvPr/>
        </p:nvSpPr>
        <p:spPr>
          <a:xfrm>
            <a:off x="723108" y="5409605"/>
            <a:ext cx="664623" cy="646331"/>
          </a:xfrm>
          <a:prstGeom prst="rect">
            <a:avLst/>
          </a:prstGeom>
        </p:spPr>
        <p:txBody>
          <a:bodyPr wrap="square">
            <a:spAutoFit/>
            <a:scene3d>
              <a:camera prst="perspectiveFront"/>
              <a:lightRig rig="threePt" dir="t"/>
            </a:scene3d>
          </a:bodyPr>
          <a:lstStyle/>
          <a:p>
            <a:pPr algn="ctr"/>
            <a:r>
              <a:rPr lang="en-US" sz="3600" b="1" dirty="0"/>
              <a:t>A</a:t>
            </a:r>
          </a:p>
        </p:txBody>
      </p:sp>
      <p:grpSp>
        <p:nvGrpSpPr>
          <p:cNvPr id="143" name="Group 142"/>
          <p:cNvGrpSpPr/>
          <p:nvPr/>
        </p:nvGrpSpPr>
        <p:grpSpPr>
          <a:xfrm>
            <a:off x="7575004" y="2820258"/>
            <a:ext cx="3765179" cy="914400"/>
            <a:chOff x="7474906" y="2421881"/>
            <a:chExt cx="3765179" cy="914400"/>
          </a:xfrm>
        </p:grpSpPr>
        <p:grpSp>
          <p:nvGrpSpPr>
            <p:cNvPr id="144" name="Group 143"/>
            <p:cNvGrpSpPr/>
            <p:nvPr/>
          </p:nvGrpSpPr>
          <p:grpSpPr>
            <a:xfrm>
              <a:off x="7474906" y="2421881"/>
              <a:ext cx="3765179" cy="914400"/>
              <a:chOff x="6754865" y="2432221"/>
              <a:chExt cx="3765179" cy="914400"/>
            </a:xfrm>
          </p:grpSpPr>
          <p:grpSp>
            <p:nvGrpSpPr>
              <p:cNvPr id="146" name="Group 145"/>
              <p:cNvGrpSpPr/>
              <p:nvPr/>
            </p:nvGrpSpPr>
            <p:grpSpPr>
              <a:xfrm>
                <a:off x="6754865" y="2432221"/>
                <a:ext cx="3765179" cy="914400"/>
                <a:chOff x="6838908" y="2440794"/>
                <a:chExt cx="3765179" cy="914400"/>
              </a:xfrm>
            </p:grpSpPr>
            <p:sp>
              <p:nvSpPr>
                <p:cNvPr id="148" name="Rounded Rectangle 147"/>
                <p:cNvSpPr/>
                <p:nvPr/>
              </p:nvSpPr>
              <p:spPr>
                <a:xfrm>
                  <a:off x="6838908" y="2440794"/>
                  <a:ext cx="3765179" cy="914400"/>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9" name="Oval 148"/>
                <p:cNvSpPr/>
                <p:nvPr/>
              </p:nvSpPr>
              <p:spPr>
                <a:xfrm>
                  <a:off x="6948479" y="2525275"/>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Rectangle 146"/>
              <p:cNvSpPr/>
              <p:nvPr/>
            </p:nvSpPr>
            <p:spPr>
              <a:xfrm>
                <a:off x="6920286" y="2555818"/>
                <a:ext cx="627593" cy="646331"/>
              </a:xfrm>
              <a:prstGeom prst="rect">
                <a:avLst/>
              </a:prstGeom>
            </p:spPr>
            <p:txBody>
              <a:bodyPr wrap="square">
                <a:spAutoFit/>
                <a:scene3d>
                  <a:camera prst="perspectiveFront"/>
                  <a:lightRig rig="threePt" dir="t"/>
                </a:scene3d>
              </a:bodyPr>
              <a:lstStyle/>
              <a:p>
                <a:pPr algn="ctr"/>
                <a:r>
                  <a:rPr lang="en-US" sz="3600" b="1" dirty="0" smtClean="0"/>
                  <a:t>C</a:t>
                </a:r>
                <a:endParaRPr lang="en-US" sz="3600" b="1" dirty="0"/>
              </a:p>
            </p:txBody>
          </p:sp>
        </p:grpSp>
        <p:sp>
          <p:nvSpPr>
            <p:cNvPr id="145" name="TextBox 144"/>
            <p:cNvSpPr txBox="1"/>
            <p:nvPr/>
          </p:nvSpPr>
          <p:spPr>
            <a:xfrm>
              <a:off x="8323770" y="2432926"/>
              <a:ext cx="2793304" cy="830997"/>
            </a:xfrm>
            <a:prstGeom prst="rect">
              <a:avLst/>
            </a:prstGeom>
            <a:noFill/>
          </p:spPr>
          <p:txBody>
            <a:bodyPr wrap="square" rtlCol="0">
              <a:spAutoFit/>
            </a:bodyPr>
            <a:lstStyle/>
            <a:p>
              <a:r>
                <a:rPr lang="en-US" sz="2400" b="1" dirty="0" smtClean="0">
                  <a:solidFill>
                    <a:schemeClr val="bg1"/>
                  </a:solidFill>
                </a:rPr>
                <a:t>Add/Remove parking attendants</a:t>
              </a:r>
              <a:endParaRPr lang="en-US" sz="2400" b="1" dirty="0">
                <a:solidFill>
                  <a:schemeClr val="bg1"/>
                </a:solidFill>
              </a:endParaRPr>
            </a:p>
          </p:txBody>
        </p:sp>
      </p:grpSp>
      <p:grpSp>
        <p:nvGrpSpPr>
          <p:cNvPr id="150" name="Group 149"/>
          <p:cNvGrpSpPr/>
          <p:nvPr/>
        </p:nvGrpSpPr>
        <p:grpSpPr>
          <a:xfrm>
            <a:off x="6525435" y="4193049"/>
            <a:ext cx="3765178" cy="937837"/>
            <a:chOff x="7185189" y="3520145"/>
            <a:chExt cx="3765178" cy="937837"/>
          </a:xfrm>
        </p:grpSpPr>
        <p:grpSp>
          <p:nvGrpSpPr>
            <p:cNvPr id="151" name="Group 150"/>
            <p:cNvGrpSpPr/>
            <p:nvPr/>
          </p:nvGrpSpPr>
          <p:grpSpPr>
            <a:xfrm>
              <a:off x="7185189" y="3543582"/>
              <a:ext cx="3765178" cy="914400"/>
              <a:chOff x="8182050" y="3481982"/>
              <a:chExt cx="3765178" cy="914400"/>
            </a:xfrm>
          </p:grpSpPr>
          <p:grpSp>
            <p:nvGrpSpPr>
              <p:cNvPr id="153" name="Group 152"/>
              <p:cNvGrpSpPr/>
              <p:nvPr/>
            </p:nvGrpSpPr>
            <p:grpSpPr>
              <a:xfrm>
                <a:off x="8182050" y="3481982"/>
                <a:ext cx="3765178" cy="914400"/>
                <a:chOff x="8182051" y="3535335"/>
                <a:chExt cx="3765178" cy="914400"/>
              </a:xfrm>
            </p:grpSpPr>
            <p:sp>
              <p:nvSpPr>
                <p:cNvPr id="155" name="Rounded Rectangle 154"/>
                <p:cNvSpPr/>
                <p:nvPr/>
              </p:nvSpPr>
              <p:spPr>
                <a:xfrm>
                  <a:off x="8182051" y="3535335"/>
                  <a:ext cx="3765178" cy="9144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6" name="Oval 155"/>
                <p:cNvSpPr/>
                <p:nvPr/>
              </p:nvSpPr>
              <p:spPr>
                <a:xfrm>
                  <a:off x="8289154" y="3593931"/>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 name="Rectangle 153"/>
              <p:cNvSpPr/>
              <p:nvPr/>
            </p:nvSpPr>
            <p:spPr>
              <a:xfrm>
                <a:off x="8359556" y="3616016"/>
                <a:ext cx="627593" cy="646331"/>
              </a:xfrm>
              <a:prstGeom prst="rect">
                <a:avLst/>
              </a:prstGeom>
            </p:spPr>
            <p:txBody>
              <a:bodyPr wrap="square">
                <a:spAutoFit/>
                <a:scene3d>
                  <a:camera prst="perspectiveFront"/>
                  <a:lightRig rig="threePt" dir="t"/>
                </a:scene3d>
              </a:bodyPr>
              <a:lstStyle/>
              <a:p>
                <a:pPr algn="ctr"/>
                <a:r>
                  <a:rPr lang="en-US" sz="3600" b="1" dirty="0" smtClean="0"/>
                  <a:t>D</a:t>
                </a:r>
                <a:endParaRPr lang="en-US" sz="3600" b="1" dirty="0"/>
              </a:p>
            </p:txBody>
          </p:sp>
        </p:grpSp>
        <p:sp>
          <p:nvSpPr>
            <p:cNvPr id="152" name="TextBox 151"/>
            <p:cNvSpPr txBox="1"/>
            <p:nvPr/>
          </p:nvSpPr>
          <p:spPr>
            <a:xfrm>
              <a:off x="8060691" y="3520145"/>
              <a:ext cx="2793304" cy="830997"/>
            </a:xfrm>
            <a:prstGeom prst="rect">
              <a:avLst/>
            </a:prstGeom>
            <a:noFill/>
          </p:spPr>
          <p:txBody>
            <a:bodyPr wrap="square" rtlCol="0">
              <a:spAutoFit/>
            </a:bodyPr>
            <a:lstStyle/>
            <a:p>
              <a:r>
                <a:rPr lang="en-US" sz="2400" b="1" dirty="0" smtClean="0">
                  <a:solidFill>
                    <a:schemeClr val="bg1"/>
                  </a:solidFill>
                </a:rPr>
                <a:t>Add/Modify parking rate</a:t>
              </a:r>
              <a:endParaRPr lang="en-US" sz="2400" b="1" dirty="0">
                <a:solidFill>
                  <a:schemeClr val="bg1"/>
                </a:solidFill>
              </a:endParaRPr>
            </a:p>
          </p:txBody>
        </p:sp>
      </p:grpSp>
      <p:grpSp>
        <p:nvGrpSpPr>
          <p:cNvPr id="157" name="Group 156"/>
          <p:cNvGrpSpPr/>
          <p:nvPr/>
        </p:nvGrpSpPr>
        <p:grpSpPr>
          <a:xfrm>
            <a:off x="5101727" y="5475368"/>
            <a:ext cx="3850501" cy="914400"/>
            <a:chOff x="6285194" y="4929647"/>
            <a:chExt cx="3850501" cy="914400"/>
          </a:xfrm>
        </p:grpSpPr>
        <p:grpSp>
          <p:nvGrpSpPr>
            <p:cNvPr id="158" name="Group 157"/>
            <p:cNvGrpSpPr/>
            <p:nvPr/>
          </p:nvGrpSpPr>
          <p:grpSpPr>
            <a:xfrm>
              <a:off x="6285194" y="4929647"/>
              <a:ext cx="3850501" cy="914400"/>
              <a:chOff x="7414827" y="4816580"/>
              <a:chExt cx="3886201" cy="914400"/>
            </a:xfrm>
          </p:grpSpPr>
          <p:grpSp>
            <p:nvGrpSpPr>
              <p:cNvPr id="160" name="Group 159"/>
              <p:cNvGrpSpPr/>
              <p:nvPr/>
            </p:nvGrpSpPr>
            <p:grpSpPr>
              <a:xfrm>
                <a:off x="7414827" y="4816580"/>
                <a:ext cx="3886201" cy="914400"/>
                <a:chOff x="7414827" y="4763229"/>
                <a:chExt cx="3886201" cy="914400"/>
              </a:xfrm>
            </p:grpSpPr>
            <p:sp>
              <p:nvSpPr>
                <p:cNvPr id="162" name="Rounded Rectangle 161"/>
                <p:cNvSpPr/>
                <p:nvPr/>
              </p:nvSpPr>
              <p:spPr>
                <a:xfrm>
                  <a:off x="7414827" y="4763229"/>
                  <a:ext cx="3886201" cy="91440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7553279" y="4846632"/>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1" name="Rectangle 160"/>
              <p:cNvSpPr/>
              <p:nvPr/>
            </p:nvSpPr>
            <p:spPr>
              <a:xfrm>
                <a:off x="7648851" y="4950614"/>
                <a:ext cx="627593" cy="646331"/>
              </a:xfrm>
              <a:prstGeom prst="rect">
                <a:avLst/>
              </a:prstGeom>
            </p:spPr>
            <p:txBody>
              <a:bodyPr wrap="square">
                <a:spAutoFit/>
                <a:scene3d>
                  <a:camera prst="perspectiveFront"/>
                  <a:lightRig rig="threePt" dir="t"/>
                </a:scene3d>
              </a:bodyPr>
              <a:lstStyle/>
              <a:p>
                <a:pPr algn="ctr"/>
                <a:r>
                  <a:rPr lang="en-US" sz="3600" b="1" dirty="0" smtClean="0"/>
                  <a:t>E</a:t>
                </a:r>
                <a:endParaRPr lang="en-US" sz="3600" b="1" dirty="0"/>
              </a:p>
            </p:txBody>
          </p:sp>
        </p:grpSp>
        <p:sp>
          <p:nvSpPr>
            <p:cNvPr id="159" name="TextBox 158"/>
            <p:cNvSpPr txBox="1"/>
            <p:nvPr/>
          </p:nvSpPr>
          <p:spPr>
            <a:xfrm>
              <a:off x="7185189" y="4971349"/>
              <a:ext cx="2793304" cy="830997"/>
            </a:xfrm>
            <a:prstGeom prst="rect">
              <a:avLst/>
            </a:prstGeom>
            <a:noFill/>
          </p:spPr>
          <p:txBody>
            <a:bodyPr wrap="square" rtlCol="0">
              <a:spAutoFit/>
            </a:bodyPr>
            <a:lstStyle/>
            <a:p>
              <a:r>
                <a:rPr lang="en-US" sz="2400" b="1" dirty="0" smtClean="0">
                  <a:solidFill>
                    <a:schemeClr val="bg1"/>
                  </a:solidFill>
                </a:rPr>
                <a:t>Add entrance/exit panel</a:t>
              </a:r>
              <a:endParaRPr lang="en-US" sz="2400" b="1" dirty="0">
                <a:solidFill>
                  <a:schemeClr val="bg1"/>
                </a:solidFill>
              </a:endParaRPr>
            </a:p>
          </p:txBody>
        </p:sp>
      </p:grpSp>
      <p:grpSp>
        <p:nvGrpSpPr>
          <p:cNvPr id="164" name="Group 163"/>
          <p:cNvGrpSpPr/>
          <p:nvPr/>
        </p:nvGrpSpPr>
        <p:grpSpPr>
          <a:xfrm>
            <a:off x="5238907" y="229651"/>
            <a:ext cx="3894072" cy="881147"/>
            <a:chOff x="1725831" y="803771"/>
            <a:chExt cx="3894072" cy="881147"/>
          </a:xfrm>
        </p:grpSpPr>
        <p:grpSp>
          <p:nvGrpSpPr>
            <p:cNvPr id="165" name="Group 164"/>
            <p:cNvGrpSpPr/>
            <p:nvPr/>
          </p:nvGrpSpPr>
          <p:grpSpPr>
            <a:xfrm>
              <a:off x="1725831" y="803771"/>
              <a:ext cx="3679541" cy="881147"/>
              <a:chOff x="7477799" y="1036189"/>
              <a:chExt cx="3587481" cy="113504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grpSpPr>
          <p:sp>
            <p:nvSpPr>
              <p:cNvPr id="168" name="Rounded Rectangle 167"/>
              <p:cNvSpPr/>
              <p:nvPr/>
            </p:nvSpPr>
            <p:spPr>
              <a:xfrm>
                <a:off x="7477799" y="1036189"/>
                <a:ext cx="3587481" cy="1135045"/>
              </a:xfrm>
              <a:prstGeom prst="roundRect">
                <a:avLst>
                  <a:gd name="adj" fmla="val 50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7589577" y="1138866"/>
                <a:ext cx="688560" cy="90689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6" name="TextBox 165"/>
            <p:cNvSpPr txBox="1"/>
            <p:nvPr/>
          </p:nvSpPr>
          <p:spPr>
            <a:xfrm>
              <a:off x="2561577" y="837774"/>
              <a:ext cx="3058326" cy="830997"/>
            </a:xfrm>
            <a:prstGeom prst="rect">
              <a:avLst/>
            </a:prstGeom>
            <a:noFill/>
          </p:spPr>
          <p:txBody>
            <a:bodyPr wrap="square" rtlCol="0">
              <a:spAutoFit/>
            </a:bodyPr>
            <a:lstStyle/>
            <a:p>
              <a:r>
                <a:rPr lang="en-US" sz="2400" b="1" dirty="0">
                  <a:solidFill>
                    <a:schemeClr val="bg1"/>
                  </a:solidFill>
                </a:rPr>
                <a:t>Add/Modify parking floor</a:t>
              </a:r>
            </a:p>
          </p:txBody>
        </p:sp>
        <p:sp>
          <p:nvSpPr>
            <p:cNvPr id="167" name="TextBox 166"/>
            <p:cNvSpPr txBox="1"/>
            <p:nvPr/>
          </p:nvSpPr>
          <p:spPr>
            <a:xfrm>
              <a:off x="1825606" y="875063"/>
              <a:ext cx="744269" cy="615553"/>
            </a:xfrm>
            <a:prstGeom prst="rect">
              <a:avLst/>
            </a:prstGeom>
            <a:noFill/>
          </p:spPr>
          <p:txBody>
            <a:bodyPr wrap="square" rtlCol="0">
              <a:spAutoFit/>
            </a:bodyPr>
            <a:lstStyle/>
            <a:p>
              <a:pPr algn="ctr"/>
              <a:r>
                <a:rPr lang="en-US" sz="3400" b="1" dirty="0" smtClean="0"/>
                <a:t>A</a:t>
              </a:r>
              <a:endParaRPr lang="en-US" sz="3400" b="1" dirty="0"/>
            </a:p>
          </p:txBody>
        </p:sp>
      </p:grpSp>
      <p:grpSp>
        <p:nvGrpSpPr>
          <p:cNvPr id="47" name="Group 46"/>
          <p:cNvGrpSpPr/>
          <p:nvPr/>
        </p:nvGrpSpPr>
        <p:grpSpPr>
          <a:xfrm>
            <a:off x="27017" y="5527562"/>
            <a:ext cx="3274642" cy="1029136"/>
            <a:chOff x="2831346" y="2907482"/>
            <a:chExt cx="5168348" cy="1029136"/>
          </a:xfrm>
        </p:grpSpPr>
        <p:grpSp>
          <p:nvGrpSpPr>
            <p:cNvPr id="48" name="Group 47">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168348" cy="1029136"/>
              <a:chOff x="927652" y="1528536"/>
              <a:chExt cx="5168348" cy="1029136"/>
            </a:xfrm>
          </p:grpSpPr>
          <p:sp>
            <p:nvSpPr>
              <p:cNvPr id="51" name="Rectangle 50">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Oval 52">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5"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6"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49"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4" y="3432639"/>
              <a:ext cx="406762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t>Functionalities-1</a:t>
              </a:r>
              <a:endParaRPr lang="en-US" sz="2000" b="1" dirty="0"/>
            </a:p>
          </p:txBody>
        </p:sp>
      </p:grpSp>
    </p:spTree>
    <p:extLst>
      <p:ext uri="{BB962C8B-B14F-4D97-AF65-F5344CB8AC3E}">
        <p14:creationId xmlns:p14="http://schemas.microsoft.com/office/powerpoint/2010/main" val="412844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arn(inVertical)">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164"/>
                                        </p:tgtEl>
                                        <p:attrNameLst>
                                          <p:attrName>style.visibility</p:attrName>
                                        </p:attrNameLst>
                                      </p:cBhvr>
                                      <p:to>
                                        <p:strVal val="visible"/>
                                      </p:to>
                                    </p:set>
                                    <p:animEffect transition="in" filter="fade">
                                      <p:cBhvr>
                                        <p:cTn id="24" dur="1000"/>
                                        <p:tgtEl>
                                          <p:spTgt spid="164"/>
                                        </p:tgtEl>
                                      </p:cBhvr>
                                    </p:animEffect>
                                    <p:anim calcmode="lin" valueType="num">
                                      <p:cBhvr>
                                        <p:cTn id="25" dur="1000" fill="hold"/>
                                        <p:tgtEl>
                                          <p:spTgt spid="164"/>
                                        </p:tgtEl>
                                        <p:attrNameLst>
                                          <p:attrName>ppt_x</p:attrName>
                                        </p:attrNameLst>
                                      </p:cBhvr>
                                      <p:tavLst>
                                        <p:tav tm="0">
                                          <p:val>
                                            <p:strVal val="#ppt_x"/>
                                          </p:val>
                                        </p:tav>
                                        <p:tav tm="100000">
                                          <p:val>
                                            <p:strVal val="#ppt_x"/>
                                          </p:val>
                                        </p:tav>
                                      </p:tavLst>
                                    </p:anim>
                                    <p:anim calcmode="lin" valueType="num">
                                      <p:cBhvr>
                                        <p:cTn id="26" dur="1000" fill="hold"/>
                                        <p:tgtEl>
                                          <p:spTgt spid="16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129"/>
                                        </p:tgtEl>
                                        <p:attrNameLst>
                                          <p:attrName>style.visibility</p:attrName>
                                        </p:attrNameLst>
                                      </p:cBhvr>
                                      <p:to>
                                        <p:strVal val="visible"/>
                                      </p:to>
                                    </p:set>
                                    <p:animEffect transition="in" filter="fade">
                                      <p:cBhvr>
                                        <p:cTn id="31" dur="1000"/>
                                        <p:tgtEl>
                                          <p:spTgt spid="129"/>
                                        </p:tgtEl>
                                      </p:cBhvr>
                                    </p:animEffect>
                                    <p:anim calcmode="lin" valueType="num">
                                      <p:cBhvr>
                                        <p:cTn id="32" dur="1000" fill="hold"/>
                                        <p:tgtEl>
                                          <p:spTgt spid="129"/>
                                        </p:tgtEl>
                                        <p:attrNameLst>
                                          <p:attrName>ppt_x</p:attrName>
                                        </p:attrNameLst>
                                      </p:cBhvr>
                                      <p:tavLst>
                                        <p:tav tm="0">
                                          <p:val>
                                            <p:strVal val="#ppt_x"/>
                                          </p:val>
                                        </p:tav>
                                        <p:tav tm="100000">
                                          <p:val>
                                            <p:strVal val="#ppt_x"/>
                                          </p:val>
                                        </p:tav>
                                      </p:tavLst>
                                    </p:anim>
                                    <p:anim calcmode="lin" valueType="num">
                                      <p:cBhvr>
                                        <p:cTn id="33"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143"/>
                                        </p:tgtEl>
                                        <p:attrNameLst>
                                          <p:attrName>style.visibility</p:attrName>
                                        </p:attrNameLst>
                                      </p:cBhvr>
                                      <p:to>
                                        <p:strVal val="visible"/>
                                      </p:to>
                                    </p:set>
                                    <p:animEffect transition="in" filter="fade">
                                      <p:cBhvr>
                                        <p:cTn id="38" dur="1000"/>
                                        <p:tgtEl>
                                          <p:spTgt spid="143"/>
                                        </p:tgtEl>
                                      </p:cBhvr>
                                    </p:animEffect>
                                    <p:anim calcmode="lin" valueType="num">
                                      <p:cBhvr>
                                        <p:cTn id="39" dur="1000" fill="hold"/>
                                        <p:tgtEl>
                                          <p:spTgt spid="143"/>
                                        </p:tgtEl>
                                        <p:attrNameLst>
                                          <p:attrName>ppt_x</p:attrName>
                                        </p:attrNameLst>
                                      </p:cBhvr>
                                      <p:tavLst>
                                        <p:tav tm="0">
                                          <p:val>
                                            <p:strVal val="#ppt_x"/>
                                          </p:val>
                                        </p:tav>
                                        <p:tav tm="100000">
                                          <p:val>
                                            <p:strVal val="#ppt_x"/>
                                          </p:val>
                                        </p:tav>
                                      </p:tavLst>
                                    </p:anim>
                                    <p:anim calcmode="lin" valueType="num">
                                      <p:cBhvr>
                                        <p:cTn id="40" dur="1000" fill="hold"/>
                                        <p:tgtEl>
                                          <p:spTgt spid="14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nodeType="clickEffect">
                                  <p:stCondLst>
                                    <p:cond delay="0"/>
                                  </p:stCondLst>
                                  <p:childTnLst>
                                    <p:set>
                                      <p:cBhvr>
                                        <p:cTn id="44" dur="1" fill="hold">
                                          <p:stCondLst>
                                            <p:cond delay="0"/>
                                          </p:stCondLst>
                                        </p:cTn>
                                        <p:tgtEl>
                                          <p:spTgt spid="150"/>
                                        </p:tgtEl>
                                        <p:attrNameLst>
                                          <p:attrName>style.visibility</p:attrName>
                                        </p:attrNameLst>
                                      </p:cBhvr>
                                      <p:to>
                                        <p:strVal val="visible"/>
                                      </p:to>
                                    </p:set>
                                    <p:animEffect transition="in" filter="fade">
                                      <p:cBhvr>
                                        <p:cTn id="45" dur="1000"/>
                                        <p:tgtEl>
                                          <p:spTgt spid="150"/>
                                        </p:tgtEl>
                                      </p:cBhvr>
                                    </p:animEffect>
                                    <p:anim calcmode="lin" valueType="num">
                                      <p:cBhvr>
                                        <p:cTn id="46" dur="1000" fill="hold"/>
                                        <p:tgtEl>
                                          <p:spTgt spid="150"/>
                                        </p:tgtEl>
                                        <p:attrNameLst>
                                          <p:attrName>ppt_x</p:attrName>
                                        </p:attrNameLst>
                                      </p:cBhvr>
                                      <p:tavLst>
                                        <p:tav tm="0">
                                          <p:val>
                                            <p:strVal val="#ppt_x"/>
                                          </p:val>
                                        </p:tav>
                                        <p:tav tm="100000">
                                          <p:val>
                                            <p:strVal val="#ppt_x"/>
                                          </p:val>
                                        </p:tav>
                                      </p:tavLst>
                                    </p:anim>
                                    <p:anim calcmode="lin" valueType="num">
                                      <p:cBhvr>
                                        <p:cTn id="47" dur="1000" fill="hold"/>
                                        <p:tgtEl>
                                          <p:spTgt spid="15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157"/>
                                        </p:tgtEl>
                                        <p:attrNameLst>
                                          <p:attrName>style.visibility</p:attrName>
                                        </p:attrNameLst>
                                      </p:cBhvr>
                                      <p:to>
                                        <p:strVal val="visible"/>
                                      </p:to>
                                    </p:set>
                                    <p:animEffect transition="in" filter="fade">
                                      <p:cBhvr>
                                        <p:cTn id="52" dur="1000"/>
                                        <p:tgtEl>
                                          <p:spTgt spid="157"/>
                                        </p:tgtEl>
                                      </p:cBhvr>
                                    </p:animEffect>
                                    <p:anim calcmode="lin" valueType="num">
                                      <p:cBhvr>
                                        <p:cTn id="53" dur="1000" fill="hold"/>
                                        <p:tgtEl>
                                          <p:spTgt spid="157"/>
                                        </p:tgtEl>
                                        <p:attrNameLst>
                                          <p:attrName>ppt_x</p:attrName>
                                        </p:attrNameLst>
                                      </p:cBhvr>
                                      <p:tavLst>
                                        <p:tav tm="0">
                                          <p:val>
                                            <p:strVal val="#ppt_x"/>
                                          </p:val>
                                        </p:tav>
                                        <p:tav tm="100000">
                                          <p:val>
                                            <p:strVal val="#ppt_x"/>
                                          </p:val>
                                        </p:tav>
                                      </p:tavLst>
                                    </p:anim>
                                    <p:anim calcmode="lin" valueType="num">
                                      <p:cBhvr>
                                        <p:cTn id="54" dur="1000" fill="hold"/>
                                        <p:tgtEl>
                                          <p:spTgt spid="1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2"/>
            <a:ext cx="12195012" cy="6856307"/>
          </a:xfrm>
          <a:prstGeom prst="rect">
            <a:avLst/>
          </a:prstGeom>
          <a:gradFill>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gradFill>
        </p:spPr>
      </p:pic>
      <p:sp>
        <p:nvSpPr>
          <p:cNvPr id="30" name="Rectangle 29"/>
          <p:cNvSpPr/>
          <p:nvPr/>
        </p:nvSpPr>
        <p:spPr>
          <a:xfrm>
            <a:off x="-45874" y="1692"/>
            <a:ext cx="12192000" cy="6858000"/>
          </a:xfrm>
          <a:prstGeom prst="rect">
            <a:avLst/>
          </a:prstGeom>
          <a:solidFill>
            <a:srgbClr val="141212">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4000366" y="971572"/>
            <a:ext cx="2259104" cy="4615131"/>
          </a:xfrm>
          <a:custGeom>
            <a:avLst/>
            <a:gdLst>
              <a:gd name="connsiteX0" fmla="*/ 0 w 2259104"/>
              <a:gd name="connsiteY0" fmla="*/ 0 h 4615131"/>
              <a:gd name="connsiteX1" fmla="*/ 116293 w 2259104"/>
              <a:gd name="connsiteY1" fmla="*/ 5692 h 4615131"/>
              <a:gd name="connsiteX2" fmla="*/ 2259104 w 2259104"/>
              <a:gd name="connsiteY2" fmla="*/ 2307565 h 4615131"/>
              <a:gd name="connsiteX3" fmla="*/ 116293 w 2259104"/>
              <a:gd name="connsiteY3" fmla="*/ 4609438 h 4615131"/>
              <a:gd name="connsiteX4" fmla="*/ 0 w 2259104"/>
              <a:gd name="connsiteY4" fmla="*/ 4615131 h 4615131"/>
              <a:gd name="connsiteX5" fmla="*/ 0 w 2259104"/>
              <a:gd name="connsiteY5" fmla="*/ 4332360 h 4615131"/>
              <a:gd name="connsiteX6" fmla="*/ 75885 w 2259104"/>
              <a:gd name="connsiteY6" fmla="*/ 4328616 h 4615131"/>
              <a:gd name="connsiteX7" fmla="*/ 1922928 w 2259104"/>
              <a:gd name="connsiteY7" fmla="*/ 2328659 h 4615131"/>
              <a:gd name="connsiteX8" fmla="*/ 75885 w 2259104"/>
              <a:gd name="connsiteY8" fmla="*/ 328702 h 4615131"/>
              <a:gd name="connsiteX9" fmla="*/ 0 w 2259104"/>
              <a:gd name="connsiteY9" fmla="*/ 324958 h 461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9104" h="4615131">
                <a:moveTo>
                  <a:pt x="0" y="0"/>
                </a:moveTo>
                <a:lnTo>
                  <a:pt x="116293" y="5692"/>
                </a:lnTo>
                <a:cubicBezTo>
                  <a:pt x="1319879" y="124183"/>
                  <a:pt x="2259104" y="1109546"/>
                  <a:pt x="2259104" y="2307565"/>
                </a:cubicBezTo>
                <a:cubicBezTo>
                  <a:pt x="2259104" y="3505584"/>
                  <a:pt x="1319879" y="4490948"/>
                  <a:pt x="116293" y="4609438"/>
                </a:cubicBezTo>
                <a:lnTo>
                  <a:pt x="0" y="4615131"/>
                </a:lnTo>
                <a:lnTo>
                  <a:pt x="0" y="4332360"/>
                </a:lnTo>
                <a:lnTo>
                  <a:pt x="75885" y="4328616"/>
                </a:lnTo>
                <a:cubicBezTo>
                  <a:pt x="1113342" y="4225667"/>
                  <a:pt x="1922928" y="3369545"/>
                  <a:pt x="1922928" y="2328659"/>
                </a:cubicBezTo>
                <a:cubicBezTo>
                  <a:pt x="1922928" y="1287774"/>
                  <a:pt x="1113342" y="431652"/>
                  <a:pt x="75885" y="328702"/>
                </a:cubicBezTo>
                <a:lnTo>
                  <a:pt x="0" y="324958"/>
                </a:lnTo>
                <a:close/>
              </a:path>
            </a:pathLst>
          </a:cu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945575" y="1555255"/>
            <a:ext cx="3482788" cy="3451883"/>
            <a:chOff x="1945575" y="1555255"/>
            <a:chExt cx="3482788" cy="3451883"/>
          </a:xfrm>
        </p:grpSpPr>
        <p:grpSp>
          <p:nvGrpSpPr>
            <p:cNvPr id="76" name="Group 75"/>
            <p:cNvGrpSpPr/>
            <p:nvPr/>
          </p:nvGrpSpPr>
          <p:grpSpPr>
            <a:xfrm>
              <a:off x="1945575" y="1555255"/>
              <a:ext cx="3482788" cy="3451883"/>
              <a:chOff x="1371600" y="1176619"/>
              <a:chExt cx="3482788" cy="3435724"/>
            </a:xfrm>
          </p:grpSpPr>
          <p:sp>
            <p:nvSpPr>
              <p:cNvPr id="77" name="Oval 76"/>
              <p:cNvSpPr/>
              <p:nvPr/>
            </p:nvSpPr>
            <p:spPr>
              <a:xfrm>
                <a:off x="1371600" y="1176619"/>
                <a:ext cx="3482788" cy="3435724"/>
              </a:xfrm>
              <a:prstGeom prst="ellipse">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p:cNvSpPr/>
              <p:nvPr/>
            </p:nvSpPr>
            <p:spPr>
              <a:xfrm>
                <a:off x="1906121" y="1677522"/>
                <a:ext cx="2413746" cy="2433917"/>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p:cNvSpPr/>
              <p:nvPr/>
            </p:nvSpPr>
            <p:spPr>
              <a:xfrm>
                <a:off x="2184379" y="1976718"/>
                <a:ext cx="1855694" cy="1842247"/>
              </a:xfrm>
              <a:prstGeom prst="ellipse">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2872277" y="2959738"/>
              <a:ext cx="1757079" cy="661341"/>
              <a:chOff x="2624147" y="2363671"/>
              <a:chExt cx="1546691" cy="661341"/>
            </a:xfrm>
          </p:grpSpPr>
          <p:sp>
            <p:nvSpPr>
              <p:cNvPr id="104" name="Rectangle 103"/>
              <p:cNvSpPr/>
              <p:nvPr/>
            </p:nvSpPr>
            <p:spPr>
              <a:xfrm>
                <a:off x="2624147" y="2363671"/>
                <a:ext cx="1434287" cy="400110"/>
              </a:xfrm>
              <a:prstGeom prst="rect">
                <a:avLst/>
              </a:prstGeom>
            </p:spPr>
            <p:txBody>
              <a:bodyPr wrap="square">
                <a:spAutoFit/>
                <a:scene3d>
                  <a:camera prst="perspectiveFront"/>
                  <a:lightRig rig="threePt" dir="t"/>
                </a:scene3d>
              </a:bodyPr>
              <a:lstStyle/>
              <a:p>
                <a:pPr algn="ctr"/>
                <a:r>
                  <a:rPr lang="en-US" sz="2000" b="1" dirty="0">
                    <a:solidFill>
                      <a:srgbClr val="FFFF00"/>
                    </a:solidFill>
                    <a:latin typeface="Arial Black" panose="020B0A04020102020204" pitchFamily="34" charset="0"/>
                  </a:rPr>
                  <a:t>C</a:t>
                </a:r>
                <a:r>
                  <a:rPr lang="en-US" sz="2000" b="1" dirty="0" smtClean="0">
                    <a:solidFill>
                      <a:srgbClr val="FFFF00"/>
                    </a:solidFill>
                    <a:latin typeface="Arial Black" panose="020B0A04020102020204" pitchFamily="34" charset="0"/>
                  </a:rPr>
                  <a:t>ustomer</a:t>
                </a:r>
                <a:endParaRPr lang="en-US" sz="2000" b="1" dirty="0">
                  <a:solidFill>
                    <a:srgbClr val="FFFF00"/>
                  </a:solidFill>
                  <a:latin typeface="Arial Black" panose="020B0A04020102020204" pitchFamily="34" charset="0"/>
                </a:endParaRPr>
              </a:p>
            </p:txBody>
          </p:sp>
          <p:sp>
            <p:nvSpPr>
              <p:cNvPr id="108" name="Rectangle 107"/>
              <p:cNvSpPr/>
              <p:nvPr/>
            </p:nvSpPr>
            <p:spPr>
              <a:xfrm>
                <a:off x="2664839" y="2378681"/>
                <a:ext cx="1505999" cy="646331"/>
              </a:xfrm>
              <a:prstGeom prst="rect">
                <a:avLst/>
              </a:prstGeom>
            </p:spPr>
            <p:txBody>
              <a:bodyPr wrap="square">
                <a:spAutoFit/>
                <a:scene3d>
                  <a:camera prst="perspectiveFront"/>
                  <a:lightRig rig="threePt" dir="t"/>
                </a:scene3d>
              </a:bodyPr>
              <a:lstStyle/>
              <a:p>
                <a:pPr algn="ctr"/>
                <a:endParaRPr lang="en-US" sz="3600" b="1" dirty="0"/>
              </a:p>
            </p:txBody>
          </p:sp>
        </p:grpSp>
      </p:grpSp>
      <p:grpSp>
        <p:nvGrpSpPr>
          <p:cNvPr id="47" name="Group 46"/>
          <p:cNvGrpSpPr/>
          <p:nvPr/>
        </p:nvGrpSpPr>
        <p:grpSpPr>
          <a:xfrm>
            <a:off x="6313266" y="1482122"/>
            <a:ext cx="3990402" cy="914400"/>
            <a:chOff x="7070822" y="1439893"/>
            <a:chExt cx="3990402" cy="914400"/>
          </a:xfrm>
        </p:grpSpPr>
        <p:grpSp>
          <p:nvGrpSpPr>
            <p:cNvPr id="48" name="Group 47"/>
            <p:cNvGrpSpPr/>
            <p:nvPr/>
          </p:nvGrpSpPr>
          <p:grpSpPr>
            <a:xfrm>
              <a:off x="7070822" y="1439893"/>
              <a:ext cx="3879545" cy="914400"/>
              <a:chOff x="7006248" y="1384789"/>
              <a:chExt cx="3879545" cy="914400"/>
            </a:xfrm>
          </p:grpSpPr>
          <p:grpSp>
            <p:nvGrpSpPr>
              <p:cNvPr id="50" name="Group 49"/>
              <p:cNvGrpSpPr/>
              <p:nvPr/>
            </p:nvGrpSpPr>
            <p:grpSpPr>
              <a:xfrm>
                <a:off x="7006248" y="1384789"/>
                <a:ext cx="3879545" cy="914400"/>
                <a:chOff x="7006249" y="1316253"/>
                <a:chExt cx="3879545" cy="914400"/>
              </a:xfrm>
            </p:grpSpPr>
            <p:sp>
              <p:nvSpPr>
                <p:cNvPr id="52" name="Rounded Rectangle 51"/>
                <p:cNvSpPr/>
                <p:nvPr/>
              </p:nvSpPr>
              <p:spPr>
                <a:xfrm>
                  <a:off x="7006249" y="1316253"/>
                  <a:ext cx="3879545" cy="914400"/>
                </a:xfrm>
                <a:prstGeom prst="roundRect">
                  <a:avLst>
                    <a:gd name="adj" fmla="val 50000"/>
                  </a:avLst>
                </a:prstGeom>
                <a:gradFill flip="none"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0" scaled="1"/>
                  <a:tileRect/>
                </a:gra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3" name="Oval 52"/>
                <p:cNvSpPr/>
                <p:nvPr/>
              </p:nvSpPr>
              <p:spPr>
                <a:xfrm>
                  <a:off x="7162737" y="1379777"/>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p:cNvSpPr/>
              <p:nvPr/>
            </p:nvSpPr>
            <p:spPr>
              <a:xfrm>
                <a:off x="7192475" y="1514737"/>
                <a:ext cx="796321" cy="646331"/>
              </a:xfrm>
              <a:prstGeom prst="rect">
                <a:avLst/>
              </a:prstGeom>
            </p:spPr>
            <p:txBody>
              <a:bodyPr wrap="square">
                <a:spAutoFit/>
                <a:scene3d>
                  <a:camera prst="perspectiveFront"/>
                  <a:lightRig rig="threePt" dir="t"/>
                </a:scene3d>
              </a:bodyPr>
              <a:lstStyle/>
              <a:p>
                <a:pPr algn="ctr"/>
                <a:r>
                  <a:rPr lang="en-US" sz="3600" b="1" dirty="0" smtClean="0"/>
                  <a:t>B</a:t>
                </a:r>
                <a:endParaRPr lang="en-US" sz="3600" b="1" dirty="0"/>
              </a:p>
            </p:txBody>
          </p:sp>
        </p:grpSp>
        <p:sp>
          <p:nvSpPr>
            <p:cNvPr id="49" name="TextBox 48"/>
            <p:cNvSpPr txBox="1"/>
            <p:nvPr/>
          </p:nvSpPr>
          <p:spPr>
            <a:xfrm>
              <a:off x="8267920" y="1644703"/>
              <a:ext cx="2793304" cy="461665"/>
            </a:xfrm>
            <a:prstGeom prst="rect">
              <a:avLst/>
            </a:prstGeom>
            <a:noFill/>
          </p:spPr>
          <p:txBody>
            <a:bodyPr wrap="square" rtlCol="0">
              <a:spAutoFit/>
            </a:bodyPr>
            <a:lstStyle/>
            <a:p>
              <a:r>
                <a:rPr lang="en-US" sz="2400" b="1" dirty="0" smtClean="0">
                  <a:solidFill>
                    <a:schemeClr val="bg1"/>
                  </a:solidFill>
                </a:rPr>
                <a:t>Take Ticket</a:t>
              </a:r>
              <a:endParaRPr lang="en-US" sz="2400" b="1" dirty="0">
                <a:solidFill>
                  <a:schemeClr val="bg1"/>
                </a:solidFill>
              </a:endParaRPr>
            </a:p>
          </p:txBody>
        </p:sp>
      </p:grpSp>
      <p:grpSp>
        <p:nvGrpSpPr>
          <p:cNvPr id="54" name="Group 53"/>
          <p:cNvGrpSpPr/>
          <p:nvPr/>
        </p:nvGrpSpPr>
        <p:grpSpPr>
          <a:xfrm>
            <a:off x="5087691" y="207496"/>
            <a:ext cx="4087158" cy="914400"/>
            <a:chOff x="6035040" y="270899"/>
            <a:chExt cx="4087158" cy="914400"/>
          </a:xfrm>
        </p:grpSpPr>
        <p:grpSp>
          <p:nvGrpSpPr>
            <p:cNvPr id="55" name="Group 54"/>
            <p:cNvGrpSpPr/>
            <p:nvPr/>
          </p:nvGrpSpPr>
          <p:grpSpPr>
            <a:xfrm>
              <a:off x="6035040" y="270899"/>
              <a:ext cx="3685382" cy="914400"/>
              <a:chOff x="6132996" y="206335"/>
              <a:chExt cx="2828344" cy="914400"/>
            </a:xfrm>
          </p:grpSpPr>
          <p:grpSp>
            <p:nvGrpSpPr>
              <p:cNvPr id="57" name="Group 56"/>
              <p:cNvGrpSpPr/>
              <p:nvPr/>
            </p:nvGrpSpPr>
            <p:grpSpPr>
              <a:xfrm>
                <a:off x="6132996" y="206335"/>
                <a:ext cx="2828344" cy="914400"/>
                <a:chOff x="6132995" y="219010"/>
                <a:chExt cx="2828344" cy="914400"/>
              </a:xfrm>
            </p:grpSpPr>
            <p:sp>
              <p:nvSpPr>
                <p:cNvPr id="59" name="Rounded Rectangle 58"/>
                <p:cNvSpPr/>
                <p:nvPr/>
              </p:nvSpPr>
              <p:spPr>
                <a:xfrm>
                  <a:off x="6132995" y="219010"/>
                  <a:ext cx="2828344" cy="914400"/>
                </a:xfrm>
                <a:prstGeom prst="roundRect">
                  <a:avLst>
                    <a:gd name="adj" fmla="val 50000"/>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6200000" scaled="1"/>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0" name="Oval 59"/>
                <p:cNvSpPr/>
                <p:nvPr/>
              </p:nvSpPr>
              <p:spPr>
                <a:xfrm>
                  <a:off x="6211527" y="270680"/>
                  <a:ext cx="606092"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p:cNvSpPr/>
              <p:nvPr/>
            </p:nvSpPr>
            <p:spPr>
              <a:xfrm>
                <a:off x="6259542" y="311356"/>
                <a:ext cx="510064" cy="646331"/>
              </a:xfrm>
              <a:prstGeom prst="rect">
                <a:avLst/>
              </a:prstGeom>
            </p:spPr>
            <p:txBody>
              <a:bodyPr wrap="square">
                <a:spAutoFit/>
                <a:scene3d>
                  <a:camera prst="perspectiveFront"/>
                  <a:lightRig rig="threePt" dir="t"/>
                </a:scene3d>
              </a:bodyPr>
              <a:lstStyle/>
              <a:p>
                <a:pPr algn="ctr"/>
                <a:r>
                  <a:rPr lang="en-US" sz="3600" b="1" dirty="0"/>
                  <a:t>A</a:t>
                </a:r>
              </a:p>
            </p:txBody>
          </p:sp>
        </p:grpSp>
        <p:sp>
          <p:nvSpPr>
            <p:cNvPr id="56" name="TextBox 55"/>
            <p:cNvSpPr txBox="1"/>
            <p:nvPr/>
          </p:nvSpPr>
          <p:spPr>
            <a:xfrm>
              <a:off x="7070822" y="461588"/>
              <a:ext cx="3051376" cy="461665"/>
            </a:xfrm>
            <a:prstGeom prst="rect">
              <a:avLst/>
            </a:prstGeom>
            <a:noFill/>
          </p:spPr>
          <p:txBody>
            <a:bodyPr wrap="square" rtlCol="0">
              <a:spAutoFit/>
            </a:bodyPr>
            <a:lstStyle/>
            <a:p>
              <a:r>
                <a:rPr lang="en-US" sz="2400" b="1" dirty="0" smtClean="0">
                  <a:solidFill>
                    <a:schemeClr val="bg1"/>
                  </a:solidFill>
                </a:rPr>
                <a:t>Login/Sign up</a:t>
              </a:r>
              <a:endParaRPr lang="en-US" sz="2400" b="1" dirty="0">
                <a:solidFill>
                  <a:schemeClr val="bg1"/>
                </a:solidFill>
              </a:endParaRPr>
            </a:p>
          </p:txBody>
        </p:sp>
      </p:grpSp>
      <p:grpSp>
        <p:nvGrpSpPr>
          <p:cNvPr id="61" name="Group 60"/>
          <p:cNvGrpSpPr/>
          <p:nvPr/>
        </p:nvGrpSpPr>
        <p:grpSpPr>
          <a:xfrm>
            <a:off x="7462341" y="2710216"/>
            <a:ext cx="3884456" cy="914400"/>
            <a:chOff x="7474906" y="2421881"/>
            <a:chExt cx="3884456" cy="914400"/>
          </a:xfrm>
        </p:grpSpPr>
        <p:grpSp>
          <p:nvGrpSpPr>
            <p:cNvPr id="62" name="Group 61"/>
            <p:cNvGrpSpPr/>
            <p:nvPr/>
          </p:nvGrpSpPr>
          <p:grpSpPr>
            <a:xfrm>
              <a:off x="7474906" y="2421881"/>
              <a:ext cx="3765179" cy="914400"/>
              <a:chOff x="6754865" y="2432221"/>
              <a:chExt cx="3765179" cy="914400"/>
            </a:xfrm>
          </p:grpSpPr>
          <p:grpSp>
            <p:nvGrpSpPr>
              <p:cNvPr id="64" name="Group 63"/>
              <p:cNvGrpSpPr/>
              <p:nvPr/>
            </p:nvGrpSpPr>
            <p:grpSpPr>
              <a:xfrm>
                <a:off x="6754865" y="2432221"/>
                <a:ext cx="3765179" cy="914400"/>
                <a:chOff x="6838908" y="2440794"/>
                <a:chExt cx="3765179" cy="914400"/>
              </a:xfrm>
            </p:grpSpPr>
            <p:sp>
              <p:nvSpPr>
                <p:cNvPr id="66" name="Rounded Rectangle 65"/>
                <p:cNvSpPr/>
                <p:nvPr/>
              </p:nvSpPr>
              <p:spPr>
                <a:xfrm>
                  <a:off x="6838908" y="2440794"/>
                  <a:ext cx="3765179" cy="914400"/>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7" name="Oval 66"/>
                <p:cNvSpPr/>
                <p:nvPr/>
              </p:nvSpPr>
              <p:spPr>
                <a:xfrm>
                  <a:off x="6948479" y="2525275"/>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p:cNvSpPr/>
              <p:nvPr/>
            </p:nvSpPr>
            <p:spPr>
              <a:xfrm>
                <a:off x="6920286" y="2555818"/>
                <a:ext cx="627593" cy="646331"/>
              </a:xfrm>
              <a:prstGeom prst="rect">
                <a:avLst/>
              </a:prstGeom>
            </p:spPr>
            <p:txBody>
              <a:bodyPr wrap="square">
                <a:spAutoFit/>
                <a:scene3d>
                  <a:camera prst="perspectiveFront"/>
                  <a:lightRig rig="threePt" dir="t"/>
                </a:scene3d>
              </a:bodyPr>
              <a:lstStyle/>
              <a:p>
                <a:pPr algn="ctr"/>
                <a:r>
                  <a:rPr lang="en-US" sz="3600" b="1" dirty="0" smtClean="0"/>
                  <a:t>C</a:t>
                </a:r>
                <a:endParaRPr lang="en-US" sz="3600" b="1" dirty="0"/>
              </a:p>
            </p:txBody>
          </p:sp>
        </p:grpSp>
        <p:sp>
          <p:nvSpPr>
            <p:cNvPr id="63" name="TextBox 62"/>
            <p:cNvSpPr txBox="1"/>
            <p:nvPr/>
          </p:nvSpPr>
          <p:spPr>
            <a:xfrm>
              <a:off x="8566058" y="2620609"/>
              <a:ext cx="2793304" cy="461665"/>
            </a:xfrm>
            <a:prstGeom prst="rect">
              <a:avLst/>
            </a:prstGeom>
            <a:noFill/>
          </p:spPr>
          <p:txBody>
            <a:bodyPr wrap="square" rtlCol="0">
              <a:spAutoFit/>
            </a:bodyPr>
            <a:lstStyle/>
            <a:p>
              <a:r>
                <a:rPr lang="en-US" sz="2400" b="1" dirty="0" smtClean="0">
                  <a:solidFill>
                    <a:schemeClr val="bg1"/>
                  </a:solidFill>
                </a:rPr>
                <a:t>Scan Ticket</a:t>
              </a:r>
              <a:endParaRPr lang="en-US" sz="2400" b="1" dirty="0">
                <a:solidFill>
                  <a:schemeClr val="bg1"/>
                </a:solidFill>
              </a:endParaRPr>
            </a:p>
          </p:txBody>
        </p:sp>
      </p:grpSp>
      <p:grpSp>
        <p:nvGrpSpPr>
          <p:cNvPr id="68" name="Group 67"/>
          <p:cNvGrpSpPr/>
          <p:nvPr/>
        </p:nvGrpSpPr>
        <p:grpSpPr>
          <a:xfrm>
            <a:off x="6495876" y="4046678"/>
            <a:ext cx="3789549" cy="914400"/>
            <a:chOff x="7185189" y="3543582"/>
            <a:chExt cx="3789549" cy="914400"/>
          </a:xfrm>
        </p:grpSpPr>
        <p:grpSp>
          <p:nvGrpSpPr>
            <p:cNvPr id="69" name="Group 68"/>
            <p:cNvGrpSpPr/>
            <p:nvPr/>
          </p:nvGrpSpPr>
          <p:grpSpPr>
            <a:xfrm>
              <a:off x="7185189" y="3543582"/>
              <a:ext cx="3765178" cy="914400"/>
              <a:chOff x="8182050" y="3481982"/>
              <a:chExt cx="3765178" cy="914400"/>
            </a:xfrm>
          </p:grpSpPr>
          <p:grpSp>
            <p:nvGrpSpPr>
              <p:cNvPr id="71" name="Group 70"/>
              <p:cNvGrpSpPr/>
              <p:nvPr/>
            </p:nvGrpSpPr>
            <p:grpSpPr>
              <a:xfrm>
                <a:off x="8182050" y="3481982"/>
                <a:ext cx="3765178" cy="914400"/>
                <a:chOff x="8182051" y="3535335"/>
                <a:chExt cx="3765178" cy="914400"/>
              </a:xfrm>
            </p:grpSpPr>
            <p:sp>
              <p:nvSpPr>
                <p:cNvPr id="73" name="Rounded Rectangle 72"/>
                <p:cNvSpPr/>
                <p:nvPr/>
              </p:nvSpPr>
              <p:spPr>
                <a:xfrm>
                  <a:off x="8182051" y="3535335"/>
                  <a:ext cx="3765178" cy="9144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4" name="Oval 73"/>
                <p:cNvSpPr/>
                <p:nvPr/>
              </p:nvSpPr>
              <p:spPr>
                <a:xfrm>
                  <a:off x="8289154" y="3593931"/>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8359556" y="3616016"/>
                <a:ext cx="627593" cy="646331"/>
              </a:xfrm>
              <a:prstGeom prst="rect">
                <a:avLst/>
              </a:prstGeom>
            </p:spPr>
            <p:txBody>
              <a:bodyPr wrap="square">
                <a:spAutoFit/>
                <a:scene3d>
                  <a:camera prst="perspectiveFront"/>
                  <a:lightRig rig="threePt" dir="t"/>
                </a:scene3d>
              </a:bodyPr>
              <a:lstStyle/>
              <a:p>
                <a:pPr algn="ctr"/>
                <a:r>
                  <a:rPr lang="en-US" sz="3600" b="1" dirty="0" smtClean="0"/>
                  <a:t>D</a:t>
                </a:r>
                <a:endParaRPr lang="en-US" sz="3600" b="1" dirty="0"/>
              </a:p>
            </p:txBody>
          </p:sp>
        </p:grpSp>
        <p:sp>
          <p:nvSpPr>
            <p:cNvPr id="70" name="TextBox 69"/>
            <p:cNvSpPr txBox="1"/>
            <p:nvPr/>
          </p:nvSpPr>
          <p:spPr>
            <a:xfrm>
              <a:off x="8181434" y="3745876"/>
              <a:ext cx="2793304" cy="461665"/>
            </a:xfrm>
            <a:prstGeom prst="rect">
              <a:avLst/>
            </a:prstGeom>
            <a:noFill/>
          </p:spPr>
          <p:txBody>
            <a:bodyPr wrap="square" rtlCol="0">
              <a:spAutoFit/>
            </a:bodyPr>
            <a:lstStyle/>
            <a:p>
              <a:r>
                <a:rPr lang="en-US" sz="2400" b="1" dirty="0" smtClean="0">
                  <a:solidFill>
                    <a:schemeClr val="bg1"/>
                  </a:solidFill>
                </a:rPr>
                <a:t>Pay ticket </a:t>
              </a:r>
              <a:endParaRPr lang="en-US" sz="2400" b="1" dirty="0">
                <a:solidFill>
                  <a:schemeClr val="bg1"/>
                </a:solidFill>
              </a:endParaRPr>
            </a:p>
          </p:txBody>
        </p:sp>
      </p:grpSp>
      <p:grpSp>
        <p:nvGrpSpPr>
          <p:cNvPr id="87" name="Group 86"/>
          <p:cNvGrpSpPr/>
          <p:nvPr/>
        </p:nvGrpSpPr>
        <p:grpSpPr>
          <a:xfrm>
            <a:off x="5282989" y="5419316"/>
            <a:ext cx="3850501" cy="914400"/>
            <a:chOff x="6283238" y="4916788"/>
            <a:chExt cx="3850501" cy="914400"/>
          </a:xfrm>
        </p:grpSpPr>
        <p:grpSp>
          <p:nvGrpSpPr>
            <p:cNvPr id="88" name="Group 87"/>
            <p:cNvGrpSpPr/>
            <p:nvPr/>
          </p:nvGrpSpPr>
          <p:grpSpPr>
            <a:xfrm>
              <a:off x="6283238" y="4916788"/>
              <a:ext cx="3850501" cy="914400"/>
              <a:chOff x="6296735" y="4916789"/>
              <a:chExt cx="3850501" cy="914400"/>
            </a:xfrm>
          </p:grpSpPr>
          <p:grpSp>
            <p:nvGrpSpPr>
              <p:cNvPr id="90" name="Group 89"/>
              <p:cNvGrpSpPr/>
              <p:nvPr/>
            </p:nvGrpSpPr>
            <p:grpSpPr>
              <a:xfrm>
                <a:off x="6296735" y="4916789"/>
                <a:ext cx="3850501" cy="914400"/>
                <a:chOff x="7426475" y="4803722"/>
                <a:chExt cx="3886201" cy="914400"/>
              </a:xfrm>
            </p:grpSpPr>
            <p:grpSp>
              <p:nvGrpSpPr>
                <p:cNvPr id="92" name="Group 91"/>
                <p:cNvGrpSpPr/>
                <p:nvPr/>
              </p:nvGrpSpPr>
              <p:grpSpPr>
                <a:xfrm>
                  <a:off x="7426475" y="4803722"/>
                  <a:ext cx="3886201" cy="914400"/>
                  <a:chOff x="7426475" y="4750371"/>
                  <a:chExt cx="3886201" cy="914400"/>
                </a:xfrm>
              </p:grpSpPr>
              <p:sp>
                <p:nvSpPr>
                  <p:cNvPr id="94" name="Rounded Rectangle 93"/>
                  <p:cNvSpPr/>
                  <p:nvPr/>
                </p:nvSpPr>
                <p:spPr>
                  <a:xfrm>
                    <a:off x="7426475" y="4750371"/>
                    <a:ext cx="3886201" cy="91440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553279" y="4846632"/>
                    <a:ext cx="818739" cy="753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3" name="Rectangle 92"/>
                <p:cNvSpPr/>
                <p:nvPr/>
              </p:nvSpPr>
              <p:spPr>
                <a:xfrm>
                  <a:off x="7648851" y="4950614"/>
                  <a:ext cx="627593" cy="646331"/>
                </a:xfrm>
                <a:prstGeom prst="rect">
                  <a:avLst/>
                </a:prstGeom>
              </p:spPr>
              <p:txBody>
                <a:bodyPr wrap="square">
                  <a:spAutoFit/>
                  <a:scene3d>
                    <a:camera prst="perspectiveFront"/>
                    <a:lightRig rig="threePt" dir="t"/>
                  </a:scene3d>
                </a:bodyPr>
                <a:lstStyle/>
                <a:p>
                  <a:pPr algn="ctr"/>
                  <a:r>
                    <a:rPr lang="en-US" sz="3600" b="1" dirty="0" smtClean="0"/>
                    <a:t>E</a:t>
                  </a:r>
                  <a:endParaRPr lang="en-US" sz="3600" b="1" dirty="0"/>
                </a:p>
              </p:txBody>
            </p:sp>
          </p:grpSp>
          <p:sp>
            <p:nvSpPr>
              <p:cNvPr id="91" name="TextBox 90"/>
              <p:cNvSpPr txBox="1"/>
              <p:nvPr/>
            </p:nvSpPr>
            <p:spPr>
              <a:xfrm>
                <a:off x="7185189" y="4971349"/>
                <a:ext cx="2793304" cy="461665"/>
              </a:xfrm>
              <a:prstGeom prst="rect">
                <a:avLst/>
              </a:prstGeom>
              <a:noFill/>
            </p:spPr>
            <p:txBody>
              <a:bodyPr wrap="square" rtlCol="0">
                <a:spAutoFit/>
              </a:bodyPr>
              <a:lstStyle/>
              <a:p>
                <a:endParaRPr lang="en-US" sz="2400" b="1" dirty="0">
                  <a:solidFill>
                    <a:schemeClr val="bg1"/>
                  </a:solidFill>
                </a:endParaRPr>
              </a:p>
            </p:txBody>
          </p:sp>
        </p:grpSp>
        <p:sp>
          <p:nvSpPr>
            <p:cNvPr id="89" name="TextBox 88"/>
            <p:cNvSpPr txBox="1"/>
            <p:nvPr/>
          </p:nvSpPr>
          <p:spPr>
            <a:xfrm>
              <a:off x="7328286" y="5186791"/>
              <a:ext cx="1594692" cy="400110"/>
            </a:xfrm>
            <a:prstGeom prst="rect">
              <a:avLst/>
            </a:prstGeom>
            <a:noFill/>
          </p:spPr>
          <p:txBody>
            <a:bodyPr wrap="square" rtlCol="0">
              <a:spAutoFit/>
            </a:bodyPr>
            <a:lstStyle/>
            <a:p>
              <a:r>
                <a:rPr lang="en-US" sz="2000" dirty="0" smtClean="0">
                  <a:solidFill>
                    <a:schemeClr val="bg1"/>
                  </a:solidFill>
                  <a:latin typeface="Arial Black" panose="020B0A04020102020204" pitchFamily="34" charset="0"/>
                </a:rPr>
                <a:t>Payment</a:t>
              </a:r>
              <a:endParaRPr lang="en-US" sz="2000" dirty="0">
                <a:solidFill>
                  <a:schemeClr val="bg1"/>
                </a:solidFill>
                <a:latin typeface="Arial Black" panose="020B0A04020102020204" pitchFamily="34" charset="0"/>
              </a:endParaRPr>
            </a:p>
          </p:txBody>
        </p:sp>
      </p:grpSp>
      <p:grpSp>
        <p:nvGrpSpPr>
          <p:cNvPr id="75" name="Group 74"/>
          <p:cNvGrpSpPr/>
          <p:nvPr/>
        </p:nvGrpSpPr>
        <p:grpSpPr>
          <a:xfrm>
            <a:off x="61754" y="5484976"/>
            <a:ext cx="3213860" cy="1233043"/>
            <a:chOff x="2831346" y="2907482"/>
            <a:chExt cx="5168348" cy="1233043"/>
          </a:xfrm>
        </p:grpSpPr>
        <p:grpSp>
          <p:nvGrpSpPr>
            <p:cNvPr id="80" name="Group 79">
              <a:extLst>
                <a:ext uri="{FF2B5EF4-FFF2-40B4-BE49-F238E27FC236}">
                  <a16:creationId xmlns:lc="http://schemas.openxmlformats.org/drawingml/2006/lockedCanvas" xmlns:a16="http://schemas.microsoft.com/office/drawing/2014/main" xmlns="" id="{9FD025B9-B7EA-429B-A26B-7C008F80B459}"/>
                </a:ext>
              </a:extLst>
            </p:cNvPr>
            <p:cNvGrpSpPr/>
            <p:nvPr/>
          </p:nvGrpSpPr>
          <p:grpSpPr>
            <a:xfrm>
              <a:off x="2831346" y="2907482"/>
              <a:ext cx="5168348" cy="1029136"/>
              <a:chOff x="927652" y="1528536"/>
              <a:chExt cx="5168348" cy="1029136"/>
            </a:xfrm>
          </p:grpSpPr>
          <p:sp>
            <p:nvSpPr>
              <p:cNvPr id="83" name="Rectangle 82">
                <a:extLst>
                  <a:ext uri="{FF2B5EF4-FFF2-40B4-BE49-F238E27FC236}">
                    <a16:creationId xmlns:lc="http://schemas.openxmlformats.org/drawingml/2006/lockedCanvas" xmlns:a16="http://schemas.microsoft.com/office/drawing/2014/main" xmlns="" id="{6D610069-0C5C-4689-A186-0DC95F29E7EA}"/>
                  </a:ext>
                </a:extLst>
              </p:cNvPr>
              <p:cNvSpPr/>
              <p:nvPr/>
            </p:nvSpPr>
            <p:spPr>
              <a:xfrm>
                <a:off x="927652" y="1949825"/>
                <a:ext cx="4943061" cy="607846"/>
              </a:xfrm>
              <a:prstGeom prst="rect">
                <a:avLst/>
              </a:prstGeom>
              <a:gradFill>
                <a:gsLst>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Freeform: Shape 13">
                <a:extLst>
                  <a:ext uri="{FF2B5EF4-FFF2-40B4-BE49-F238E27FC236}">
                    <a16:creationId xmlns:lc="http://schemas.openxmlformats.org/drawingml/2006/lockedCanvas" xmlns:a16="http://schemas.microsoft.com/office/drawing/2014/main" xmlns="" id="{BB9222CA-C367-4EDA-956B-6C7E4CD03195}"/>
                  </a:ext>
                </a:extLst>
              </p:cNvPr>
              <p:cNvSpPr/>
              <p:nvPr/>
            </p:nvSpPr>
            <p:spPr>
              <a:xfrm rot="5400000">
                <a:off x="5854802" y="2316474"/>
                <a:ext cx="257108" cy="225287"/>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B0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5" name="Oval 84">
                <a:extLst>
                  <a:ext uri="{FF2B5EF4-FFF2-40B4-BE49-F238E27FC236}">
                    <a16:creationId xmlns:lc="http://schemas.openxmlformats.org/drawingml/2006/lockedCanvas" xmlns:a16="http://schemas.microsoft.com/office/drawing/2014/main" xmlns="" id="{5568A3EC-5B23-43C6-B572-68D31656AEBC}"/>
                  </a:ext>
                </a:extLst>
              </p:cNvPr>
              <p:cNvSpPr/>
              <p:nvPr/>
            </p:nvSpPr>
            <p:spPr>
              <a:xfrm>
                <a:off x="5475193" y="2320923"/>
                <a:ext cx="529905" cy="216388"/>
              </a:xfrm>
              <a:prstGeom prst="ellipse">
                <a:avLst/>
              </a:prstGeom>
              <a:gradFill>
                <a:gsLst>
                  <a:gs pos="47800">
                    <a:srgbClr val="FFC943"/>
                  </a:gs>
                  <a:gs pos="100000">
                    <a:srgbClr val="FF9900"/>
                  </a:gs>
                  <a:gs pos="0">
                    <a:srgbClr val="E287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6" name="Freeform: Shape 21">
                <a:extLst>
                  <a:ext uri="{FF2B5EF4-FFF2-40B4-BE49-F238E27FC236}">
                    <a16:creationId xmlns:lc="http://schemas.openxmlformats.org/drawingml/2006/lockedCanvas" xmlns:a16="http://schemas.microsoft.com/office/drawing/2014/main" xmlns="" id="{4D1EC837-F752-4406-B96A-8A76C7A6A8D7}"/>
                  </a:ext>
                </a:extLst>
              </p:cNvPr>
              <p:cNvSpPr/>
              <p:nvPr/>
            </p:nvSpPr>
            <p:spPr>
              <a:xfrm rot="16200000" flipH="1">
                <a:off x="5798716" y="2370188"/>
                <a:ext cx="99507" cy="122980"/>
              </a:xfrm>
              <a:custGeom>
                <a:avLst/>
                <a:gdLst>
                  <a:gd name="connsiteX0" fmla="*/ 379880 w 759760"/>
                  <a:gd name="connsiteY0" fmla="*/ 0 h 379879"/>
                  <a:gd name="connsiteX1" fmla="*/ 752042 w 759760"/>
                  <a:gd name="connsiteY1" fmla="*/ 303321 h 379879"/>
                  <a:gd name="connsiteX2" fmla="*/ 759760 w 759760"/>
                  <a:gd name="connsiteY2" fmla="*/ 379879 h 379879"/>
                  <a:gd name="connsiteX3" fmla="*/ 0 w 759760"/>
                  <a:gd name="connsiteY3" fmla="*/ 379879 h 379879"/>
                  <a:gd name="connsiteX4" fmla="*/ 7718 w 759760"/>
                  <a:gd name="connsiteY4" fmla="*/ 303321 h 379879"/>
                  <a:gd name="connsiteX5" fmla="*/ 379880 w 759760"/>
                  <a:gd name="connsiteY5" fmla="*/ 0 h 3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760" h="379879">
                    <a:moveTo>
                      <a:pt x="379880" y="0"/>
                    </a:moveTo>
                    <a:cubicBezTo>
                      <a:pt x="563457" y="0"/>
                      <a:pt x="716620" y="130216"/>
                      <a:pt x="752042" y="303321"/>
                    </a:cubicBezTo>
                    <a:lnTo>
                      <a:pt x="759760" y="379879"/>
                    </a:lnTo>
                    <a:lnTo>
                      <a:pt x="0" y="379879"/>
                    </a:lnTo>
                    <a:lnTo>
                      <a:pt x="7718" y="303321"/>
                    </a:lnTo>
                    <a:cubicBezTo>
                      <a:pt x="43140" y="130216"/>
                      <a:pt x="196303" y="0"/>
                      <a:pt x="379880" y="0"/>
                    </a:cubicBezTo>
                    <a:close/>
                  </a:path>
                </a:pathLst>
              </a:custGeom>
              <a:solidFill>
                <a:srgbClr val="7A4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6" name="Freeform: Shape 20">
                <a:extLst>
                  <a:ext uri="{FF2B5EF4-FFF2-40B4-BE49-F238E27FC236}">
                    <a16:creationId xmlns:lc="http://schemas.openxmlformats.org/drawingml/2006/lockedCanvas" xmlns:a16="http://schemas.microsoft.com/office/drawing/2014/main" xmlns="" id="{B1BAD14D-A8F1-4221-92FE-FBC642C657EB}"/>
                  </a:ext>
                </a:extLst>
              </p:cNvPr>
              <p:cNvSpPr/>
              <p:nvPr/>
            </p:nvSpPr>
            <p:spPr>
              <a:xfrm>
                <a:off x="5785597" y="1889288"/>
                <a:ext cx="225288" cy="556864"/>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806" h="883910">
                    <a:moveTo>
                      <a:pt x="282669" y="66"/>
                    </a:moveTo>
                    <a:cubicBezTo>
                      <a:pt x="381934" y="-1615"/>
                      <a:pt x="490445" y="28642"/>
                      <a:pt x="620806" y="95877"/>
                    </a:cubicBezTo>
                    <a:lnTo>
                      <a:pt x="620806" y="883910"/>
                    </a:lnTo>
                    <a:lnTo>
                      <a:pt x="560564" y="849018"/>
                    </a:lnTo>
                    <a:cubicBezTo>
                      <a:pt x="522119" y="831666"/>
                      <a:pt x="481763" y="818193"/>
                      <a:pt x="439926" y="809057"/>
                    </a:cubicBezTo>
                    <a:lnTo>
                      <a:pt x="385495" y="803202"/>
                    </a:lnTo>
                    <a:lnTo>
                      <a:pt x="367547" y="798261"/>
                    </a:lnTo>
                    <a:cubicBezTo>
                      <a:pt x="335849" y="792786"/>
                      <a:pt x="300998" y="789758"/>
                      <a:pt x="264415" y="789758"/>
                    </a:cubicBezTo>
                    <a:cubicBezTo>
                      <a:pt x="136377" y="789758"/>
                      <a:pt x="29551" y="826845"/>
                      <a:pt x="4845" y="876147"/>
                    </a:cubicBezTo>
                    <a:lnTo>
                      <a:pt x="3417" y="881931"/>
                    </a:lnTo>
                    <a:lnTo>
                      <a:pt x="0" y="883910"/>
                    </a:lnTo>
                    <a:lnTo>
                      <a:pt x="0" y="95877"/>
                    </a:lnTo>
                    <a:cubicBezTo>
                      <a:pt x="93382" y="35365"/>
                      <a:pt x="183403" y="1747"/>
                      <a:pt x="282669" y="66"/>
                    </a:cubicBezTo>
                    <a:close/>
                  </a:path>
                </a:pathLst>
              </a:custGeom>
              <a:solidFill>
                <a:srgbClr val="E2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7" name="Freeform: Shape 19">
                <a:extLst>
                  <a:ext uri="{FF2B5EF4-FFF2-40B4-BE49-F238E27FC236}">
                    <a16:creationId xmlns:lc="http://schemas.openxmlformats.org/drawingml/2006/lockedCanvas" xmlns:a16="http://schemas.microsoft.com/office/drawing/2014/main" xmlns="" id="{1A262EB2-8FF3-4BA6-A11B-14039565179E}"/>
                  </a:ext>
                </a:extLst>
              </p:cNvPr>
              <p:cNvSpPr/>
              <p:nvPr/>
            </p:nvSpPr>
            <p:spPr>
              <a:xfrm>
                <a:off x="5475194" y="1528536"/>
                <a:ext cx="620806" cy="886537"/>
              </a:xfrm>
              <a:custGeom>
                <a:avLst/>
                <a:gdLst>
                  <a:gd name="connsiteX0" fmla="*/ 282669 w 620806"/>
                  <a:gd name="connsiteY0" fmla="*/ 66 h 883910"/>
                  <a:gd name="connsiteX1" fmla="*/ 620806 w 620806"/>
                  <a:gd name="connsiteY1" fmla="*/ 95877 h 883910"/>
                  <a:gd name="connsiteX2" fmla="*/ 620806 w 620806"/>
                  <a:gd name="connsiteY2" fmla="*/ 883910 h 883910"/>
                  <a:gd name="connsiteX3" fmla="*/ 560564 w 620806"/>
                  <a:gd name="connsiteY3" fmla="*/ 849018 h 883910"/>
                  <a:gd name="connsiteX4" fmla="*/ 439926 w 620806"/>
                  <a:gd name="connsiteY4" fmla="*/ 809057 h 883910"/>
                  <a:gd name="connsiteX5" fmla="*/ 385495 w 620806"/>
                  <a:gd name="connsiteY5" fmla="*/ 803202 h 883910"/>
                  <a:gd name="connsiteX6" fmla="*/ 367547 w 620806"/>
                  <a:gd name="connsiteY6" fmla="*/ 798261 h 883910"/>
                  <a:gd name="connsiteX7" fmla="*/ 264415 w 620806"/>
                  <a:gd name="connsiteY7" fmla="*/ 789758 h 883910"/>
                  <a:gd name="connsiteX8" fmla="*/ 4845 w 620806"/>
                  <a:gd name="connsiteY8" fmla="*/ 876147 h 883910"/>
                  <a:gd name="connsiteX9" fmla="*/ 3417 w 620806"/>
                  <a:gd name="connsiteY9" fmla="*/ 881931 h 883910"/>
                  <a:gd name="connsiteX10" fmla="*/ 0 w 620806"/>
                  <a:gd name="connsiteY10" fmla="*/ 883910 h 883910"/>
                  <a:gd name="connsiteX11" fmla="*/ 0 w 620806"/>
                  <a:gd name="connsiteY11" fmla="*/ 95877 h 883910"/>
                  <a:gd name="connsiteX12" fmla="*/ 282669 w 620806"/>
                  <a:gd name="connsiteY12" fmla="*/ 66 h 883910"/>
                  <a:gd name="connsiteX0" fmla="*/ 0 w 620806"/>
                  <a:gd name="connsiteY0" fmla="*/ 98504 h 886537"/>
                  <a:gd name="connsiteX1" fmla="*/ 620806 w 620806"/>
                  <a:gd name="connsiteY1" fmla="*/ 98504 h 886537"/>
                  <a:gd name="connsiteX2" fmla="*/ 620806 w 620806"/>
                  <a:gd name="connsiteY2" fmla="*/ 886537 h 886537"/>
                  <a:gd name="connsiteX3" fmla="*/ 560564 w 620806"/>
                  <a:gd name="connsiteY3" fmla="*/ 851645 h 886537"/>
                  <a:gd name="connsiteX4" fmla="*/ 439926 w 620806"/>
                  <a:gd name="connsiteY4" fmla="*/ 811684 h 886537"/>
                  <a:gd name="connsiteX5" fmla="*/ 385495 w 620806"/>
                  <a:gd name="connsiteY5" fmla="*/ 805829 h 886537"/>
                  <a:gd name="connsiteX6" fmla="*/ 367547 w 620806"/>
                  <a:gd name="connsiteY6" fmla="*/ 800888 h 886537"/>
                  <a:gd name="connsiteX7" fmla="*/ 264415 w 620806"/>
                  <a:gd name="connsiteY7" fmla="*/ 792385 h 886537"/>
                  <a:gd name="connsiteX8" fmla="*/ 4845 w 620806"/>
                  <a:gd name="connsiteY8" fmla="*/ 878774 h 886537"/>
                  <a:gd name="connsiteX9" fmla="*/ 3417 w 620806"/>
                  <a:gd name="connsiteY9" fmla="*/ 884558 h 886537"/>
                  <a:gd name="connsiteX10" fmla="*/ 0 w 620806"/>
                  <a:gd name="connsiteY10" fmla="*/ 886537 h 886537"/>
                  <a:gd name="connsiteX11" fmla="*/ 0 w 620806"/>
                  <a:gd name="connsiteY11" fmla="*/ 98504 h 88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06" h="886537">
                    <a:moveTo>
                      <a:pt x="0" y="98504"/>
                    </a:moveTo>
                    <a:cubicBezTo>
                      <a:pt x="103468" y="-32835"/>
                      <a:pt x="517338" y="-32835"/>
                      <a:pt x="620806" y="98504"/>
                    </a:cubicBezTo>
                    <a:lnTo>
                      <a:pt x="620806" y="886537"/>
                    </a:lnTo>
                    <a:lnTo>
                      <a:pt x="560564" y="851645"/>
                    </a:lnTo>
                    <a:cubicBezTo>
                      <a:pt x="522119" y="834293"/>
                      <a:pt x="481763" y="820820"/>
                      <a:pt x="439926" y="811684"/>
                    </a:cubicBezTo>
                    <a:lnTo>
                      <a:pt x="385495" y="805829"/>
                    </a:lnTo>
                    <a:lnTo>
                      <a:pt x="367547" y="800888"/>
                    </a:lnTo>
                    <a:cubicBezTo>
                      <a:pt x="335849" y="795413"/>
                      <a:pt x="300998" y="792385"/>
                      <a:pt x="264415" y="792385"/>
                    </a:cubicBezTo>
                    <a:cubicBezTo>
                      <a:pt x="136377" y="792385"/>
                      <a:pt x="29551" y="829472"/>
                      <a:pt x="4845" y="878774"/>
                    </a:cubicBezTo>
                    <a:lnTo>
                      <a:pt x="3417" y="884558"/>
                    </a:lnTo>
                    <a:lnTo>
                      <a:pt x="0" y="886537"/>
                    </a:lnTo>
                    <a:lnTo>
                      <a:pt x="0" y="98504"/>
                    </a:lnTo>
                    <a:close/>
                  </a:path>
                </a:pathLst>
              </a:custGeom>
              <a:gradFill>
                <a:gsLst>
                  <a:gs pos="47800">
                    <a:srgbClr val="FFC943"/>
                  </a:gs>
                  <a:gs pos="100000">
                    <a:srgbClr val="FF9900"/>
                  </a:gs>
                  <a:gs pos="0">
                    <a:srgbClr val="FFCC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81" name="TextBox 50">
              <a:extLst>
                <a:ext uri="{FF2B5EF4-FFF2-40B4-BE49-F238E27FC236}">
                  <a16:creationId xmlns:lc="http://schemas.openxmlformats.org/drawingml/2006/lockedCanvas" xmlns:a16="http://schemas.microsoft.com/office/drawing/2014/main" xmlns="" id="{76CEE6E6-68F8-4D7D-9491-A14F42343C38}"/>
                </a:ext>
              </a:extLst>
            </p:cNvPr>
            <p:cNvSpPr txBox="1"/>
            <p:nvPr/>
          </p:nvSpPr>
          <p:spPr>
            <a:xfrm>
              <a:off x="3171094" y="3432639"/>
              <a:ext cx="395356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t>Functionalities-2</a:t>
              </a:r>
            </a:p>
            <a:p>
              <a:pPr algn="ctr"/>
              <a:endParaRPr lang="en-US" sz="2000" b="1" dirty="0"/>
            </a:p>
          </p:txBody>
        </p:sp>
      </p:grpSp>
    </p:spTree>
    <p:extLst>
      <p:ext uri="{BB962C8B-B14F-4D97-AF65-F5344CB8AC3E}">
        <p14:creationId xmlns:p14="http://schemas.microsoft.com/office/powerpoint/2010/main" val="124690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arn(inVertical)">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1000"/>
                                        <p:tgtEl>
                                          <p:spTgt spid="54"/>
                                        </p:tgtEl>
                                      </p:cBhvr>
                                    </p:animEffect>
                                    <p:anim calcmode="lin" valueType="num">
                                      <p:cBhvr>
                                        <p:cTn id="25" dur="1000" fill="hold"/>
                                        <p:tgtEl>
                                          <p:spTgt spid="54"/>
                                        </p:tgtEl>
                                        <p:attrNameLst>
                                          <p:attrName>ppt_x</p:attrName>
                                        </p:attrNameLst>
                                      </p:cBhvr>
                                      <p:tavLst>
                                        <p:tav tm="0">
                                          <p:val>
                                            <p:strVal val="#ppt_x"/>
                                          </p:val>
                                        </p:tav>
                                        <p:tav tm="100000">
                                          <p:val>
                                            <p:strVal val="#ppt_x"/>
                                          </p:val>
                                        </p:tav>
                                      </p:tavLst>
                                    </p:anim>
                                    <p:anim calcmode="lin" valueType="num">
                                      <p:cBhvr>
                                        <p:cTn id="26"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1000"/>
                                        <p:tgtEl>
                                          <p:spTgt spid="47"/>
                                        </p:tgtEl>
                                      </p:cBhvr>
                                    </p:animEffect>
                                    <p:anim calcmode="lin" valueType="num">
                                      <p:cBhvr>
                                        <p:cTn id="32" dur="1000" fill="hold"/>
                                        <p:tgtEl>
                                          <p:spTgt spid="47"/>
                                        </p:tgtEl>
                                        <p:attrNameLst>
                                          <p:attrName>ppt_x</p:attrName>
                                        </p:attrNameLst>
                                      </p:cBhvr>
                                      <p:tavLst>
                                        <p:tav tm="0">
                                          <p:val>
                                            <p:strVal val="#ppt_x"/>
                                          </p:val>
                                        </p:tav>
                                        <p:tav tm="100000">
                                          <p:val>
                                            <p:strVal val="#ppt_x"/>
                                          </p:val>
                                        </p:tav>
                                      </p:tavLst>
                                    </p:anim>
                                    <p:anim calcmode="lin" valueType="num">
                                      <p:cBhvr>
                                        <p:cTn id="3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1000"/>
                                        <p:tgtEl>
                                          <p:spTgt spid="61"/>
                                        </p:tgtEl>
                                      </p:cBhvr>
                                    </p:animEffect>
                                    <p:anim calcmode="lin" valueType="num">
                                      <p:cBhvr>
                                        <p:cTn id="39" dur="1000" fill="hold"/>
                                        <p:tgtEl>
                                          <p:spTgt spid="61"/>
                                        </p:tgtEl>
                                        <p:attrNameLst>
                                          <p:attrName>ppt_x</p:attrName>
                                        </p:attrNameLst>
                                      </p:cBhvr>
                                      <p:tavLst>
                                        <p:tav tm="0">
                                          <p:val>
                                            <p:strVal val="#ppt_x"/>
                                          </p:val>
                                        </p:tav>
                                        <p:tav tm="100000">
                                          <p:val>
                                            <p:strVal val="#ppt_x"/>
                                          </p:val>
                                        </p:tav>
                                      </p:tavLst>
                                    </p:anim>
                                    <p:anim calcmode="lin" valueType="num">
                                      <p:cBhvr>
                                        <p:cTn id="4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nodeType="click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1000"/>
                                        <p:tgtEl>
                                          <p:spTgt spid="68"/>
                                        </p:tgtEl>
                                      </p:cBhvr>
                                    </p:animEffect>
                                    <p:anim calcmode="lin" valueType="num">
                                      <p:cBhvr>
                                        <p:cTn id="46" dur="1000" fill="hold"/>
                                        <p:tgtEl>
                                          <p:spTgt spid="68"/>
                                        </p:tgtEl>
                                        <p:attrNameLst>
                                          <p:attrName>ppt_x</p:attrName>
                                        </p:attrNameLst>
                                      </p:cBhvr>
                                      <p:tavLst>
                                        <p:tav tm="0">
                                          <p:val>
                                            <p:strVal val="#ppt_x"/>
                                          </p:val>
                                        </p:tav>
                                        <p:tav tm="100000">
                                          <p:val>
                                            <p:strVal val="#ppt_x"/>
                                          </p:val>
                                        </p:tav>
                                      </p:tavLst>
                                    </p:anim>
                                    <p:anim calcmode="lin" valueType="num">
                                      <p:cBhvr>
                                        <p:cTn id="47"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87"/>
                                        </p:tgtEl>
                                        <p:attrNameLst>
                                          <p:attrName>style.visibility</p:attrName>
                                        </p:attrNameLst>
                                      </p:cBhvr>
                                      <p:to>
                                        <p:strVal val="visible"/>
                                      </p:to>
                                    </p:set>
                                    <p:animEffect transition="in" filter="fade">
                                      <p:cBhvr>
                                        <p:cTn id="52" dur="1000"/>
                                        <p:tgtEl>
                                          <p:spTgt spid="87"/>
                                        </p:tgtEl>
                                      </p:cBhvr>
                                    </p:animEffect>
                                    <p:anim calcmode="lin" valueType="num">
                                      <p:cBhvr>
                                        <p:cTn id="53" dur="1000" fill="hold"/>
                                        <p:tgtEl>
                                          <p:spTgt spid="87"/>
                                        </p:tgtEl>
                                        <p:attrNameLst>
                                          <p:attrName>ppt_x</p:attrName>
                                        </p:attrNameLst>
                                      </p:cBhvr>
                                      <p:tavLst>
                                        <p:tav tm="0">
                                          <p:val>
                                            <p:strVal val="#ppt_x"/>
                                          </p:val>
                                        </p:tav>
                                        <p:tav tm="100000">
                                          <p:val>
                                            <p:strVal val="#ppt_x"/>
                                          </p:val>
                                        </p:tav>
                                      </p:tavLst>
                                    </p:anim>
                                    <p:anim calcmode="lin" valueType="num">
                                      <p:cBhvr>
                                        <p:cTn id="54"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TotalTime>
  <Words>1069</Words>
  <Application>Microsoft Office PowerPoint</Application>
  <PresentationFormat>Widescreen</PresentationFormat>
  <Paragraphs>182</Paragraphs>
  <Slides>18</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Arial Black</vt:lpstr>
      <vt:lpstr>Calibri</vt:lpstr>
      <vt:lpstr>Calibri Light</vt:lpstr>
      <vt:lpstr>Century Gothic</vt:lpstr>
      <vt:lpstr>DAGGERSQUARE</vt:lpstr>
      <vt:lpstr>Hand Of Sean</vt:lpstr>
      <vt:lpstr>Open Sans</vt:lpstr>
      <vt:lpstr>Oswald</vt:lpstr>
      <vt:lpstr>Roboto</vt:lpstr>
      <vt:lpstr>Segoe UI</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125</cp:revision>
  <dcterms:created xsi:type="dcterms:W3CDTF">2021-04-01T05:12:51Z</dcterms:created>
  <dcterms:modified xsi:type="dcterms:W3CDTF">2021-05-04T10:07:12Z</dcterms:modified>
</cp:coreProperties>
</file>