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9" d="100"/>
          <a:sy n="79" d="100"/>
        </p:scale>
        <p:origin x="677"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985929" y="3721123"/>
            <a:ext cx="5029662" cy="861497"/>
          </a:xfrm>
        </p:spPr>
        <p:txBody>
          <a:bodyPr>
            <a:noAutofit/>
          </a:bodyPr>
          <a:lstStyle/>
          <a:p>
            <a:pPr algn="ctr"/>
            <a:r>
              <a:rPr lang="en-IN" sz="2400" b="0" dirty="0">
                <a:solidFill>
                  <a:schemeClr val="tx1"/>
                </a:solidFill>
              </a:rPr>
              <a:t>Tuhin Kumar Singha Roy</a:t>
            </a:r>
            <a:endParaRPr lang="en-US" sz="2400" b="0" dirty="0">
              <a:solidFill>
                <a:schemeClr val="tx1"/>
              </a:solidFill>
            </a:endParaRPr>
          </a:p>
          <a:p>
            <a:pPr algn="ctr"/>
            <a:r>
              <a:rPr lang="en-IN" sz="2400" b="0" dirty="0">
                <a:solidFill>
                  <a:schemeClr val="tx1"/>
                </a:solidFill>
              </a:rPr>
              <a:t>APPLY_17548996596899a4cbda0ed</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FC5E956E-BAF9-D636-B034-91A2C7E9904F}"/>
              </a:ext>
            </a:extLst>
          </p:cNvPr>
          <p:cNvSpPr txBox="1">
            <a:spLocks/>
          </p:cNvSpPr>
          <p:nvPr/>
        </p:nvSpPr>
        <p:spPr>
          <a:xfrm>
            <a:off x="3492229" y="3085456"/>
            <a:ext cx="4075889" cy="43074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r"/>
            <a:endParaRPr lang="en-IN" b="0" dirty="0">
              <a:solidFill>
                <a:srgbClr val="FF0000"/>
              </a:solidFill>
            </a:endParaRPr>
          </a:p>
        </p:txBody>
      </p:sp>
      <p:sp>
        <p:nvSpPr>
          <p:cNvPr id="5" name="Title 3">
            <a:extLst>
              <a:ext uri="{FF2B5EF4-FFF2-40B4-BE49-F238E27FC236}">
                <a16:creationId xmlns:a16="http://schemas.microsoft.com/office/drawing/2014/main" id="{AFACCD1A-B8B5-A28D-41F3-3357A8AC7781}"/>
              </a:ext>
            </a:extLst>
          </p:cNvPr>
          <p:cNvSpPr txBox="1">
            <a:spLocks/>
          </p:cNvSpPr>
          <p:nvPr/>
        </p:nvSpPr>
        <p:spPr>
          <a:xfrm>
            <a:off x="-243192" y="2984215"/>
            <a:ext cx="12192000" cy="531990"/>
          </a:xfrm>
          <a:prstGeom prst="rect">
            <a:avLst/>
          </a:prstGeom>
        </p:spPr>
        <p:txBody>
          <a:bodyPr vert="horz" lIns="91440" tIns="45720" rIns="91440" bIns="45720" rtlCol="0" anchor="t">
            <a:normAutofit fontScale="90000" lnSpcReduction="10000"/>
          </a:bodyPr>
          <a:lstStyle>
            <a:lvl1pPr algn="l" defTabSz="457200" rtl="0" eaLnBrk="1" latinLnBrk="0" hangingPunct="1">
              <a:spcBef>
                <a:spcPct val="0"/>
              </a:spcBef>
              <a:buNone/>
              <a:defRPr sz="2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3200" dirty="0"/>
              <a:t>Project Title - </a:t>
            </a:r>
            <a:r>
              <a:rPr lang="en-US" b="1" dirty="0"/>
              <a:t>Netflix Data Analysis &amp; Visualization</a:t>
            </a:r>
            <a:endParaRPr lang="en-IN" sz="3200"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80">
                                          <p:stCondLst>
                                            <p:cond delay="0"/>
                                          </p:stCondLst>
                                        </p:cTn>
                                        <p:tgtEl>
                                          <p:spTgt spid="5"/>
                                        </p:tgtEl>
                                      </p:cBhvr>
                                    </p:animEffect>
                                    <p:anim calcmode="lin" valueType="num">
                                      <p:cBhvr>
                                        <p:cTn id="1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3" dur="26">
                                          <p:stCondLst>
                                            <p:cond delay="650"/>
                                          </p:stCondLst>
                                        </p:cTn>
                                        <p:tgtEl>
                                          <p:spTgt spid="5"/>
                                        </p:tgtEl>
                                      </p:cBhvr>
                                      <p:to x="100000" y="60000"/>
                                    </p:animScale>
                                    <p:animScale>
                                      <p:cBhvr>
                                        <p:cTn id="24" dur="166" decel="50000">
                                          <p:stCondLst>
                                            <p:cond delay="676"/>
                                          </p:stCondLst>
                                        </p:cTn>
                                        <p:tgtEl>
                                          <p:spTgt spid="5"/>
                                        </p:tgtEl>
                                      </p:cBhvr>
                                      <p:to x="100000" y="100000"/>
                                    </p:animScale>
                                    <p:animScale>
                                      <p:cBhvr>
                                        <p:cTn id="25" dur="26">
                                          <p:stCondLst>
                                            <p:cond delay="1312"/>
                                          </p:stCondLst>
                                        </p:cTn>
                                        <p:tgtEl>
                                          <p:spTgt spid="5"/>
                                        </p:tgtEl>
                                      </p:cBhvr>
                                      <p:to x="100000" y="80000"/>
                                    </p:animScale>
                                    <p:animScale>
                                      <p:cBhvr>
                                        <p:cTn id="26" dur="166" decel="50000">
                                          <p:stCondLst>
                                            <p:cond delay="1338"/>
                                          </p:stCondLst>
                                        </p:cTn>
                                        <p:tgtEl>
                                          <p:spTgt spid="5"/>
                                        </p:tgtEl>
                                      </p:cBhvr>
                                      <p:to x="100000" y="100000"/>
                                    </p:animScale>
                                    <p:animScale>
                                      <p:cBhvr>
                                        <p:cTn id="27" dur="26">
                                          <p:stCondLst>
                                            <p:cond delay="1642"/>
                                          </p:stCondLst>
                                        </p:cTn>
                                        <p:tgtEl>
                                          <p:spTgt spid="5"/>
                                        </p:tgtEl>
                                      </p:cBhvr>
                                      <p:to x="100000" y="90000"/>
                                    </p:animScale>
                                    <p:animScale>
                                      <p:cBhvr>
                                        <p:cTn id="28" dur="166" decel="50000">
                                          <p:stCondLst>
                                            <p:cond delay="1668"/>
                                          </p:stCondLst>
                                        </p:cTn>
                                        <p:tgtEl>
                                          <p:spTgt spid="5"/>
                                        </p:tgtEl>
                                      </p:cBhvr>
                                      <p:to x="100000" y="100000"/>
                                    </p:animScale>
                                    <p:animScale>
                                      <p:cBhvr>
                                        <p:cTn id="29" dur="26">
                                          <p:stCondLst>
                                            <p:cond delay="1808"/>
                                          </p:stCondLst>
                                        </p:cTn>
                                        <p:tgtEl>
                                          <p:spTgt spid="5"/>
                                        </p:tgtEl>
                                      </p:cBhvr>
                                      <p:to x="100000" y="95000"/>
                                    </p:animScale>
                                    <p:animScale>
                                      <p:cBhvr>
                                        <p:cTn id="30" dur="166" decel="50000">
                                          <p:stCondLst>
                                            <p:cond delay="1834"/>
                                          </p:stCondLst>
                                        </p:cTn>
                                        <p:tgtEl>
                                          <p:spTgt spid="5"/>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nodePh="1">
                                  <p:stCondLst>
                                    <p:cond delay="0"/>
                                  </p:stCondLst>
                                  <p:endCondLst>
                                    <p:cond evt="begin" delay="0">
                                      <p:tn val="33"/>
                                    </p:cond>
                                  </p:end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3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63CE0912-F06E-DC42-01DA-D309C51ADB3D}"/>
              </a:ext>
            </a:extLst>
          </p:cNvPr>
          <p:cNvPicPr>
            <a:picLocks noChangeAspect="1"/>
          </p:cNvPicPr>
          <p:nvPr/>
        </p:nvPicPr>
        <p:blipFill>
          <a:blip r:embed="rId3"/>
          <a:stretch>
            <a:fillRect/>
          </a:stretch>
        </p:blipFill>
        <p:spPr>
          <a:xfrm>
            <a:off x="320981" y="1275371"/>
            <a:ext cx="10892065" cy="509729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3200A105-4064-E893-CA04-71C80D81FACF}"/>
              </a:ext>
            </a:extLst>
          </p:cNvPr>
          <p:cNvPicPr>
            <a:picLocks noChangeAspect="1"/>
          </p:cNvPicPr>
          <p:nvPr/>
        </p:nvPicPr>
        <p:blipFill>
          <a:blip r:embed="rId3"/>
          <a:stretch>
            <a:fillRect/>
          </a:stretch>
        </p:blipFill>
        <p:spPr>
          <a:xfrm>
            <a:off x="505838" y="1275370"/>
            <a:ext cx="10892065" cy="489196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6" name="TextBox 5">
            <a:extLst>
              <a:ext uri="{FF2B5EF4-FFF2-40B4-BE49-F238E27FC236}">
                <a16:creationId xmlns:a16="http://schemas.microsoft.com/office/drawing/2014/main" id="{93D4A890-77F5-FA75-BD31-97839501D0E1}"/>
              </a:ext>
            </a:extLst>
          </p:cNvPr>
          <p:cNvSpPr txBox="1"/>
          <p:nvPr/>
        </p:nvSpPr>
        <p:spPr>
          <a:xfrm>
            <a:off x="0" y="3244334"/>
            <a:ext cx="12192000" cy="707886"/>
          </a:xfrm>
          <a:prstGeom prst="rect">
            <a:avLst/>
          </a:prstGeom>
          <a:noFill/>
        </p:spPr>
        <p:txBody>
          <a:bodyPr wrap="square">
            <a:spAutoFit/>
          </a:bodyPr>
          <a:lstStyle/>
          <a:p>
            <a:pPr algn="ctr"/>
            <a:r>
              <a:rPr lang="en-US" sz="4000" b="1" dirty="0">
                <a:solidFill>
                  <a:schemeClr val="tx1"/>
                </a:solidFill>
              </a:rPr>
              <a:t>Thank you!</a:t>
            </a:r>
            <a:endParaRPr lang="en-IN" sz="4000"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nodePh="1">
                                  <p:stCondLst>
                                    <p:cond delay="0"/>
                                  </p:stCondLst>
                                  <p:endCondLst>
                                    <p:cond evt="begin" delay="0">
                                      <p:tn val="5"/>
                                    </p:cond>
                                  </p:end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 calcmode="lin" valueType="num">
                                      <p:cBhvr additive="base">
                                        <p:cTn id="13"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p:tgtEl>
                                          <p:spTgt spid="20"/>
                                        </p:tgtEl>
                                        <p:attrNameLst>
                                          <p:attrName>ppt_y</p:attrName>
                                        </p:attrNameLst>
                                      </p:cBhvr>
                                      <p:tavLst>
                                        <p:tav tm="0">
                                          <p:val>
                                            <p:strVal val="#ppt_y+#ppt_h*1.125000"/>
                                          </p:val>
                                        </p:tav>
                                        <p:tav tm="100000">
                                          <p:val>
                                            <p:strVal val="#ppt_y"/>
                                          </p:val>
                                        </p:tav>
                                      </p:tavLst>
                                    </p:anim>
                                    <p:animEffect transition="in" filter="wipe(up)">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nodePh="1">
                                  <p:stCondLst>
                                    <p:cond delay="0"/>
                                  </p:stCondLst>
                                  <p:endCondLst>
                                    <p:cond evt="begin" delay="0">
                                      <p:tn val="23"/>
                                    </p:cond>
                                  </p:end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p:tgtEl>
                                          <p:spTgt spid="30"/>
                                        </p:tgtEl>
                                        <p:attrNameLst>
                                          <p:attrName>ppt_y</p:attrName>
                                        </p:attrNameLst>
                                      </p:cBhvr>
                                      <p:tavLst>
                                        <p:tav tm="0">
                                          <p:val>
                                            <p:strVal val="#ppt_y+#ppt_h*1.125000"/>
                                          </p:val>
                                        </p:tav>
                                        <p:tav tm="100000">
                                          <p:val>
                                            <p:strVal val="#ppt_y"/>
                                          </p:val>
                                        </p:tav>
                                      </p:tavLst>
                                    </p:anim>
                                    <p:animEffect transition="in" filter="wipe(up)">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nodePh="1">
                                  <p:stCondLst>
                                    <p:cond delay="0"/>
                                  </p:stCondLst>
                                  <p:endCondLst>
                                    <p:cond evt="begin" delay="0">
                                      <p:tn val="29"/>
                                    </p:cond>
                                  </p:end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p:tgtEl>
                                          <p:spTgt spid="23"/>
                                        </p:tgtEl>
                                        <p:attrNameLst>
                                          <p:attrName>ppt_y</p:attrName>
                                        </p:attrNameLst>
                                      </p:cBhvr>
                                      <p:tavLst>
                                        <p:tav tm="0">
                                          <p:val>
                                            <p:strVal val="#ppt_y+#ppt_h*1.125000"/>
                                          </p:val>
                                        </p:tav>
                                        <p:tav tm="100000">
                                          <p:val>
                                            <p:strVal val="#ppt_y"/>
                                          </p:val>
                                        </p:tav>
                                      </p:tavLst>
                                    </p:anim>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500"/>
                                        <p:tgtEl>
                                          <p:spTgt spid="32"/>
                                        </p:tgtEl>
                                        <p:attrNameLst>
                                          <p:attrName>ppt_y</p:attrName>
                                        </p:attrNameLst>
                                      </p:cBhvr>
                                      <p:tavLst>
                                        <p:tav tm="0">
                                          <p:val>
                                            <p:strVal val="#ppt_y+#ppt_h*1.125000"/>
                                          </p:val>
                                        </p:tav>
                                        <p:tav tm="100000">
                                          <p:val>
                                            <p:strVal val="#ppt_y"/>
                                          </p:val>
                                        </p:tav>
                                      </p:tavLst>
                                    </p:anim>
                                    <p:animEffect transition="in" filter="wipe(up)">
                                      <p:cBhvr>
                                        <p:cTn id="3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CC9CF57-1157-BF27-8EBB-0B186A5C2A76}"/>
              </a:ext>
            </a:extLst>
          </p:cNvPr>
          <p:cNvSpPr/>
          <p:nvPr/>
        </p:nvSpPr>
        <p:spPr>
          <a:xfrm>
            <a:off x="414700" y="1914255"/>
            <a:ext cx="6431280" cy="170443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0000"/>
              </a:solidFill>
            </a:endParaRPr>
          </a:p>
        </p:txBody>
      </p:sp>
      <p:sp>
        <p:nvSpPr>
          <p:cNvPr id="8" name="Rectangle 7">
            <a:extLst>
              <a:ext uri="{FF2B5EF4-FFF2-40B4-BE49-F238E27FC236}">
                <a16:creationId xmlns:a16="http://schemas.microsoft.com/office/drawing/2014/main" id="{36EDF024-2A7E-BDB1-BC12-F4C79DFD62BF}"/>
              </a:ext>
            </a:extLst>
          </p:cNvPr>
          <p:cNvSpPr/>
          <p:nvPr/>
        </p:nvSpPr>
        <p:spPr>
          <a:xfrm>
            <a:off x="414699" y="3710821"/>
            <a:ext cx="6431280" cy="1704434"/>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rgbClr val="FF0000"/>
              </a:solidFill>
            </a:endParaRPr>
          </a:p>
        </p:txBody>
      </p:sp>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u="sng" dirty="0"/>
              <a:t>PROBLEM</a:t>
            </a:r>
            <a:r>
              <a:rPr lang="en-US" dirty="0"/>
              <a:t> </a:t>
            </a:r>
            <a:r>
              <a:rPr lang="en-US" u="sng" dirty="0"/>
              <a:t>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Rectangle: Rounded Corners 1">
            <a:extLst>
              <a:ext uri="{FF2B5EF4-FFF2-40B4-BE49-F238E27FC236}">
                <a16:creationId xmlns:a16="http://schemas.microsoft.com/office/drawing/2014/main" id="{D3B893DA-83F9-D49D-4D34-D86FF2C9E47E}"/>
              </a:ext>
            </a:extLst>
          </p:cNvPr>
          <p:cNvSpPr/>
          <p:nvPr/>
        </p:nvSpPr>
        <p:spPr>
          <a:xfrm>
            <a:off x="989873" y="2038176"/>
            <a:ext cx="9350629" cy="1502692"/>
          </a:xfrm>
          <a:prstGeom prst="roundRec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Single Corner Snipped 8">
            <a:extLst>
              <a:ext uri="{FF2B5EF4-FFF2-40B4-BE49-F238E27FC236}">
                <a16:creationId xmlns:a16="http://schemas.microsoft.com/office/drawing/2014/main" id="{C2AB681A-6B9A-7E33-4BE0-AC4D84327F95}"/>
              </a:ext>
            </a:extLst>
          </p:cNvPr>
          <p:cNvSpPr/>
          <p:nvPr/>
        </p:nvSpPr>
        <p:spPr>
          <a:xfrm>
            <a:off x="739303" y="3774332"/>
            <a:ext cx="9503924" cy="2697588"/>
          </a:xfrm>
          <a:prstGeom prst="snip1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4480D71-BB98-83CB-16F7-66C0D7E45883}"/>
              </a:ext>
            </a:extLst>
          </p:cNvPr>
          <p:cNvSpPr txBox="1"/>
          <p:nvPr/>
        </p:nvSpPr>
        <p:spPr>
          <a:xfrm>
            <a:off x="989873" y="2038176"/>
            <a:ext cx="9601200" cy="4247317"/>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Prediction </a:t>
            </a:r>
            <a:r>
              <a:rPr lang="en-US" dirty="0"/>
              <a:t>using Linear Regression Model for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pic>
        <p:nvPicPr>
          <p:cNvPr id="8" name="Graphic 7" descr="Pin with solid fill">
            <a:extLst>
              <a:ext uri="{FF2B5EF4-FFF2-40B4-BE49-F238E27FC236}">
                <a16:creationId xmlns:a16="http://schemas.microsoft.com/office/drawing/2014/main" id="{4107A822-652F-D6FD-1876-14F24F6CFA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31" y="3176882"/>
            <a:ext cx="914400" cy="914400"/>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llout: Down Arrow 1">
            <a:extLst>
              <a:ext uri="{FF2B5EF4-FFF2-40B4-BE49-F238E27FC236}">
                <a16:creationId xmlns:a16="http://schemas.microsoft.com/office/drawing/2014/main" id="{B636D9C1-B6DA-BFE9-F14C-12035912F58D}"/>
              </a:ext>
            </a:extLst>
          </p:cNvPr>
          <p:cNvSpPr/>
          <p:nvPr/>
        </p:nvSpPr>
        <p:spPr>
          <a:xfrm>
            <a:off x="2873611" y="705522"/>
            <a:ext cx="5538864" cy="1507788"/>
          </a:xfrm>
          <a:prstGeom prst="downArrowCallout">
            <a:avLst/>
          </a:prstGeom>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pPr algn="ctr"/>
            <a:r>
              <a:rPr lang="en-US" sz="3200" dirty="0"/>
              <a:t>WHO ARE THE END USERS?</a:t>
            </a:r>
            <a:endParaRPr lang="en-IN" sz="2000" dirty="0"/>
          </a:p>
        </p:txBody>
      </p:sp>
      <p:sp>
        <p:nvSpPr>
          <p:cNvPr id="5" name="Rectangle: Beveled 4">
            <a:extLst>
              <a:ext uri="{FF2B5EF4-FFF2-40B4-BE49-F238E27FC236}">
                <a16:creationId xmlns:a16="http://schemas.microsoft.com/office/drawing/2014/main" id="{0E0F305C-1C7A-80A1-BAD5-0A97BEB23075}"/>
              </a:ext>
            </a:extLst>
          </p:cNvPr>
          <p:cNvSpPr/>
          <p:nvPr/>
        </p:nvSpPr>
        <p:spPr>
          <a:xfrm>
            <a:off x="1269159" y="2340898"/>
            <a:ext cx="9396919" cy="2631064"/>
          </a:xfrm>
          <a:prstGeom prst="bevel">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1821290" y="2779267"/>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374380" y="1315059"/>
            <a:ext cx="9027702" cy="5243448"/>
          </a:xfrm>
        </p:spPr>
        <p:txBody>
          <a:bodyPr/>
          <a:lstStyle/>
          <a:p>
            <a:pPr marL="457200" lvl="1" indent="0">
              <a:lnSpc>
                <a:spcPct val="150000"/>
              </a:lnSpc>
              <a:buNone/>
            </a:pPr>
            <a:r>
              <a:rPr lang="en-IN" dirty="0"/>
              <a:t>Python</a:t>
            </a:r>
          </a:p>
          <a:p>
            <a:pPr marL="457200" lvl="1" indent="0">
              <a:lnSpc>
                <a:spcPct val="150000"/>
              </a:lnSpc>
              <a:buNone/>
            </a:pPr>
            <a:r>
              <a:rPr lang="en-IN" dirty="0"/>
              <a:t>Google </a:t>
            </a:r>
            <a:r>
              <a:rPr lang="en-IN" dirty="0" err="1"/>
              <a:t>colab</a:t>
            </a:r>
            <a:endParaRPr lang="en-IN" dirty="0"/>
          </a:p>
          <a:p>
            <a:pPr marL="457200" lvl="1" indent="0">
              <a:lnSpc>
                <a:spcPct val="150000"/>
              </a:lnSpc>
              <a:buNone/>
            </a:pPr>
            <a:r>
              <a:rPr lang="en-IN" dirty="0"/>
              <a:t>Matplotlib</a:t>
            </a:r>
          </a:p>
          <a:p>
            <a:pPr marL="457200" lvl="1" indent="0">
              <a:lnSpc>
                <a:spcPct val="150000"/>
              </a:lnSpc>
              <a:buNone/>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pic>
        <p:nvPicPr>
          <p:cNvPr id="3" name="Graphic 2" descr="Internet with solid fill">
            <a:extLst>
              <a:ext uri="{FF2B5EF4-FFF2-40B4-BE49-F238E27FC236}">
                <a16:creationId xmlns:a16="http://schemas.microsoft.com/office/drawing/2014/main" id="{D2640FF6-52D2-A637-78B9-996E415A8E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79036" y="1390911"/>
            <a:ext cx="457200" cy="457200"/>
          </a:xfrm>
          <a:prstGeom prst="rect">
            <a:avLst/>
          </a:prstGeom>
        </p:spPr>
      </p:pic>
      <p:pic>
        <p:nvPicPr>
          <p:cNvPr id="4" name="Graphic 3" descr="Bar graph with upward trend with solid fill">
            <a:extLst>
              <a:ext uri="{FF2B5EF4-FFF2-40B4-BE49-F238E27FC236}">
                <a16:creationId xmlns:a16="http://schemas.microsoft.com/office/drawing/2014/main" id="{49EC4C6F-DA26-F680-9769-891DC9B4581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479036" y="2597291"/>
            <a:ext cx="419322" cy="419322"/>
          </a:xfrm>
          <a:prstGeom prst="rect">
            <a:avLst/>
          </a:prstGeom>
        </p:spPr>
      </p:pic>
      <p:pic>
        <p:nvPicPr>
          <p:cNvPr id="10" name="Graphic 9" descr="Mathematics with solid fill">
            <a:extLst>
              <a:ext uri="{FF2B5EF4-FFF2-40B4-BE49-F238E27FC236}">
                <a16:creationId xmlns:a16="http://schemas.microsoft.com/office/drawing/2014/main" id="{BB4706DC-6893-E283-2068-3DD961C17B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79036" y="3214914"/>
            <a:ext cx="457200" cy="457200"/>
          </a:xfrm>
          <a:prstGeom prst="rect">
            <a:avLst/>
          </a:prstGeom>
        </p:spPr>
      </p:pic>
      <p:pic>
        <p:nvPicPr>
          <p:cNvPr id="11" name="Graphic 10" descr="Head with gears with solid fill">
            <a:extLst>
              <a:ext uri="{FF2B5EF4-FFF2-40B4-BE49-F238E27FC236}">
                <a16:creationId xmlns:a16="http://schemas.microsoft.com/office/drawing/2014/main" id="{2DDBE214-11C3-24D6-D80F-F7D05E4AC28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60097" y="1979820"/>
            <a:ext cx="457200" cy="457200"/>
          </a:xfrm>
          <a:prstGeom prst="rect">
            <a:avLst/>
          </a:prstGeom>
        </p:spPr>
      </p:pic>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DDB96B33-6ED4-262B-3B19-A87A43641807}"/>
              </a:ext>
            </a:extLst>
          </p:cNvPr>
          <p:cNvPicPr>
            <a:picLocks noChangeAspect="1"/>
          </p:cNvPicPr>
          <p:nvPr/>
        </p:nvPicPr>
        <p:blipFill>
          <a:blip r:embed="rId3"/>
          <a:stretch>
            <a:fillRect/>
          </a:stretch>
        </p:blipFill>
        <p:spPr>
          <a:xfrm>
            <a:off x="4273685" y="309744"/>
            <a:ext cx="6669932" cy="3263410"/>
          </a:xfrm>
          <a:prstGeom prst="rect">
            <a:avLst/>
          </a:prstGeom>
        </p:spPr>
      </p:pic>
      <p:pic>
        <p:nvPicPr>
          <p:cNvPr id="10" name="Picture 9">
            <a:extLst>
              <a:ext uri="{FF2B5EF4-FFF2-40B4-BE49-F238E27FC236}">
                <a16:creationId xmlns:a16="http://schemas.microsoft.com/office/drawing/2014/main" id="{2E819369-8430-DA67-0452-E696D6EF7C80}"/>
              </a:ext>
            </a:extLst>
          </p:cNvPr>
          <p:cNvPicPr>
            <a:picLocks noChangeAspect="1"/>
          </p:cNvPicPr>
          <p:nvPr/>
        </p:nvPicPr>
        <p:blipFill>
          <a:blip r:embed="rId4"/>
          <a:stretch>
            <a:fillRect/>
          </a:stretch>
        </p:blipFill>
        <p:spPr>
          <a:xfrm>
            <a:off x="140812" y="3558335"/>
            <a:ext cx="7193843" cy="2913585"/>
          </a:xfrm>
          <a:prstGeom prst="rect">
            <a:avLst/>
          </a:prstGeom>
        </p:spPr>
      </p:pic>
      <p:pic>
        <p:nvPicPr>
          <p:cNvPr id="12" name="Picture 11">
            <a:extLst>
              <a:ext uri="{FF2B5EF4-FFF2-40B4-BE49-F238E27FC236}">
                <a16:creationId xmlns:a16="http://schemas.microsoft.com/office/drawing/2014/main" id="{27C11B2B-219F-44B2-0E13-79EE271E41BB}"/>
              </a:ext>
            </a:extLst>
          </p:cNvPr>
          <p:cNvPicPr>
            <a:picLocks noChangeAspect="1"/>
          </p:cNvPicPr>
          <p:nvPr/>
        </p:nvPicPr>
        <p:blipFill>
          <a:blip r:embed="rId5"/>
          <a:stretch>
            <a:fillRect/>
          </a:stretch>
        </p:blipFill>
        <p:spPr>
          <a:xfrm>
            <a:off x="7754339" y="3573154"/>
            <a:ext cx="3676204" cy="317807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BA5AA127-1D3F-00B9-17BA-2FFB6D0E130A}"/>
              </a:ext>
            </a:extLst>
          </p:cNvPr>
          <p:cNvPicPr>
            <a:picLocks noChangeAspect="1"/>
          </p:cNvPicPr>
          <p:nvPr/>
        </p:nvPicPr>
        <p:blipFill>
          <a:blip r:embed="rId3"/>
          <a:stretch>
            <a:fillRect/>
          </a:stretch>
        </p:blipFill>
        <p:spPr>
          <a:xfrm>
            <a:off x="4345694" y="84473"/>
            <a:ext cx="7747794" cy="3344527"/>
          </a:xfrm>
          <a:prstGeom prst="rect">
            <a:avLst/>
          </a:prstGeom>
        </p:spPr>
      </p:pic>
      <p:pic>
        <p:nvPicPr>
          <p:cNvPr id="10" name="Picture 9">
            <a:extLst>
              <a:ext uri="{FF2B5EF4-FFF2-40B4-BE49-F238E27FC236}">
                <a16:creationId xmlns:a16="http://schemas.microsoft.com/office/drawing/2014/main" id="{3478F822-D206-7AE7-A4A2-28D75CBC6A75}"/>
              </a:ext>
            </a:extLst>
          </p:cNvPr>
          <p:cNvPicPr>
            <a:picLocks noChangeAspect="1"/>
          </p:cNvPicPr>
          <p:nvPr/>
        </p:nvPicPr>
        <p:blipFill>
          <a:blip r:embed="rId4"/>
          <a:stretch>
            <a:fillRect/>
          </a:stretch>
        </p:blipFill>
        <p:spPr>
          <a:xfrm>
            <a:off x="320982" y="3210001"/>
            <a:ext cx="5541234" cy="3563526"/>
          </a:xfrm>
          <a:prstGeom prst="rect">
            <a:avLst/>
          </a:prstGeom>
        </p:spPr>
      </p:pic>
      <p:pic>
        <p:nvPicPr>
          <p:cNvPr id="12" name="Picture 11">
            <a:extLst>
              <a:ext uri="{FF2B5EF4-FFF2-40B4-BE49-F238E27FC236}">
                <a16:creationId xmlns:a16="http://schemas.microsoft.com/office/drawing/2014/main" id="{EF16D84B-0680-08D2-5299-719F06843057}"/>
              </a:ext>
            </a:extLst>
          </p:cNvPr>
          <p:cNvPicPr>
            <a:picLocks noChangeAspect="1"/>
          </p:cNvPicPr>
          <p:nvPr/>
        </p:nvPicPr>
        <p:blipFill>
          <a:blip r:embed="rId5"/>
          <a:stretch>
            <a:fillRect/>
          </a:stretch>
        </p:blipFill>
        <p:spPr>
          <a:xfrm>
            <a:off x="6663448" y="3984124"/>
            <a:ext cx="5327440" cy="287387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4" name="Picture 13">
            <a:extLst>
              <a:ext uri="{FF2B5EF4-FFF2-40B4-BE49-F238E27FC236}">
                <a16:creationId xmlns:a16="http://schemas.microsoft.com/office/drawing/2014/main" id="{9A2AD769-B8BD-39AC-0C93-3B9D6732AF8A}"/>
              </a:ext>
            </a:extLst>
          </p:cNvPr>
          <p:cNvPicPr>
            <a:picLocks noChangeAspect="1"/>
          </p:cNvPicPr>
          <p:nvPr/>
        </p:nvPicPr>
        <p:blipFill>
          <a:blip r:embed="rId3"/>
          <a:stretch>
            <a:fillRect/>
          </a:stretch>
        </p:blipFill>
        <p:spPr>
          <a:xfrm>
            <a:off x="394255" y="1406142"/>
            <a:ext cx="9518229" cy="2516170"/>
          </a:xfrm>
          <a:prstGeom prst="rect">
            <a:avLst/>
          </a:prstGeom>
        </p:spPr>
      </p:pic>
      <p:pic>
        <p:nvPicPr>
          <p:cNvPr id="20" name="Picture 19">
            <a:extLst>
              <a:ext uri="{FF2B5EF4-FFF2-40B4-BE49-F238E27FC236}">
                <a16:creationId xmlns:a16="http://schemas.microsoft.com/office/drawing/2014/main" id="{7D618A54-D5A1-17E8-B06E-B2A926DB5928}"/>
              </a:ext>
            </a:extLst>
          </p:cNvPr>
          <p:cNvPicPr>
            <a:picLocks noChangeAspect="1"/>
          </p:cNvPicPr>
          <p:nvPr/>
        </p:nvPicPr>
        <p:blipFill>
          <a:blip r:embed="rId4"/>
          <a:stretch>
            <a:fillRect/>
          </a:stretch>
        </p:blipFill>
        <p:spPr>
          <a:xfrm>
            <a:off x="394255" y="4157797"/>
            <a:ext cx="9518229" cy="207863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481404" y="729788"/>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81404" y="2631791"/>
            <a:ext cx="10768751" cy="666079"/>
          </a:xfrm>
        </p:spPr>
        <p:txBody>
          <a:bodyPr vert="horz" lIns="91440" tIns="45720" rIns="91440" bIns="45720" rtlCol="0" anchor="t">
            <a:normAutofit/>
          </a:bodyPr>
          <a:lstStyle/>
          <a:p>
            <a:pPr marL="0" indent="0">
              <a:buNone/>
            </a:pPr>
            <a:r>
              <a:rPr lang="en-US" dirty="0"/>
              <a:t>https://github.com/Tuhin108/VOIS_AICTE_Oct2025_MajorProject_Tuhin-Kumar-Singha-Roy</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607</TotalTime>
  <Words>374</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PowerPoint Presentation</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Tuhin Kumar Singha Roy</cp:lastModifiedBy>
  <cp:revision>118</cp:revision>
  <dcterms:created xsi:type="dcterms:W3CDTF">2021-07-11T13:13:15Z</dcterms:created>
  <dcterms:modified xsi:type="dcterms:W3CDTF">2025-10-21T12:50:41Z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