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0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9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25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3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25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44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91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4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9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2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1EF13-5761-4238-B988-BA1025523D1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157D2-B41B-4099-93D8-97A820FFE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5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tuhinahmod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5873" y="1539826"/>
            <a:ext cx="3768436" cy="1648546"/>
          </a:xfrm>
          <a:solidFill>
            <a:schemeClr val="bg2">
              <a:lumMod val="10000"/>
            </a:schemeClr>
          </a:solidFill>
          <a:ln>
            <a:solidFill>
              <a:srgbClr val="FFFF00"/>
            </a:solidFill>
          </a:ln>
        </p:spPr>
        <p:txBody>
          <a:bodyPr>
            <a:normAutofit/>
          </a:bodyPr>
          <a:lstStyle/>
          <a:p>
            <a:r>
              <a:rPr lang="en-US" sz="8800" dirty="0" smtClean="0">
                <a:solidFill>
                  <a:srgbClr val="0070C0"/>
                </a:solidFill>
              </a:rPr>
              <a:t>hello</a:t>
            </a:r>
            <a:endParaRPr lang="en-US" sz="88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5873" y="4449177"/>
            <a:ext cx="6636327" cy="1482580"/>
          </a:xfr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8000" b="1" dirty="0" err="1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Tuhin</a:t>
            </a:r>
            <a:r>
              <a:rPr lang="en-US" sz="80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 Ahmed</a:t>
            </a:r>
            <a:endParaRPr lang="en-US" sz="8000" b="1" dirty="0">
              <a:ln/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18" y="524742"/>
            <a:ext cx="2590800" cy="2857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345873" y="3188372"/>
            <a:ext cx="4025598" cy="126080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 smtClean="0">
                <a:solidFill>
                  <a:srgbClr val="FF0000"/>
                </a:solidFill>
              </a:rPr>
              <a:t>I’m</a:t>
            </a:r>
            <a:endParaRPr lang="en-US" sz="8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236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412847"/>
            <a:ext cx="8610600" cy="12930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 err="1" smtClean="0">
                <a:solidFill>
                  <a:srgbClr val="FFFF00"/>
                </a:solidFill>
              </a:rPr>
              <a:t>CONTraCT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dirty="0">
                <a:solidFill>
                  <a:srgbClr val="FFFF00"/>
                </a:solidFill>
              </a:rPr>
              <a:t>INFORMATION</a:t>
            </a:r>
            <a:r>
              <a:rPr lang="en-US" dirty="0">
                <a:solidFill>
                  <a:srgbClr val="FFFF00"/>
                </a:solidFill>
              </a:rPr>
              <a:t/>
            </a:r>
            <a:br>
              <a:rPr lang="en-US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029" name="Image 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21" y="3414932"/>
            <a:ext cx="394995" cy="44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Image 2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303" y="4168133"/>
            <a:ext cx="421513" cy="44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Image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21" y="2705875"/>
            <a:ext cx="394995" cy="44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Image 2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08468">
            <a:off x="1100350" y="5558599"/>
            <a:ext cx="389111" cy="31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 2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49" y="4893596"/>
            <a:ext cx="462503" cy="43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4055" y="3486713"/>
            <a:ext cx="11554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Roboto Lt"/>
                <a:cs typeface="Roboto Lt"/>
              </a:rPr>
              <a:t>Male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5831" y="4261377"/>
            <a:ext cx="2559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Roboto Lt"/>
                <a:cs typeface="Roboto Lt"/>
              </a:rPr>
              <a:t>10-08-1996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665465" y="2825017"/>
            <a:ext cx="33314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Roboto Lt"/>
                <a:cs typeface="Roboto Lt"/>
                <a:hlinkClick r:id="rId7"/>
              </a:rPr>
              <a:t>tuhinahmod@gmail.com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 Lt"/>
                <a:cs typeface="Roboto Lt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42484" y="5544457"/>
            <a:ext cx="20435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Roboto Lt"/>
                <a:cs typeface="Roboto Lt"/>
              </a:rPr>
              <a:t>01643308333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601763" y="4944581"/>
            <a:ext cx="29424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Roboto Lt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ea typeface="Roboto Lt"/>
                <a:cs typeface="Roboto Lt"/>
              </a:rPr>
              <a:t>Transport Office SUST.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980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 advTm="1000">
        <p15:prstTrans prst="curtains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629" y="961320"/>
            <a:ext cx="3998742" cy="127544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</a:t>
            </a: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36763"/>
            <a:ext cx="10820400" cy="4024125"/>
          </a:xfrm>
        </p:spPr>
        <p:txBody>
          <a:bodyPr/>
          <a:lstStyle/>
          <a:p>
            <a:r>
              <a:rPr lang="en-US" dirty="0"/>
              <a:t>I am seeking employment with a company where I can grow professionally and </a:t>
            </a:r>
            <a:r>
              <a:rPr lang="en-US" dirty="0" err="1"/>
              <a:t>personally.I</a:t>
            </a:r>
            <a:r>
              <a:rPr lang="en-US" dirty="0"/>
              <a:t> seek challenging opportunities where I can fully use</a:t>
            </a:r>
          </a:p>
          <a:p>
            <a:r>
              <a:rPr lang="en-US" dirty="0"/>
              <a:t>my skills for the success of the </a:t>
            </a:r>
            <a:r>
              <a:rPr lang="en-US" dirty="0" err="1"/>
              <a:t>organization.I</a:t>
            </a:r>
            <a:r>
              <a:rPr lang="en-US" dirty="0"/>
              <a:t> want to succeed in a stimulating and challenging environment that will provide me with advancement </a:t>
            </a:r>
            <a:r>
              <a:rPr lang="en-US" dirty="0" err="1"/>
              <a:t>opportunities.I</a:t>
            </a:r>
            <a:r>
              <a:rPr lang="en-US" dirty="0"/>
              <a:t> want to excel in this field with hard work, perseverance and </a:t>
            </a:r>
            <a:r>
              <a:rPr lang="en-US" dirty="0" err="1"/>
              <a:t>dedication.I</a:t>
            </a:r>
            <a:r>
              <a:rPr lang="en-US" dirty="0"/>
              <a:t> want a highly rewarding career where I can use my skills and knowledge for organizational and personal </a:t>
            </a:r>
            <a:r>
              <a:rPr lang="en-US" dirty="0" err="1"/>
              <a:t>growth.I</a:t>
            </a:r>
            <a:r>
              <a:rPr lang="en-US" dirty="0"/>
              <a:t> am seeking a company where I can use my experience and education to help the company meet and surpass its </a:t>
            </a:r>
            <a:r>
              <a:rPr lang="en-US" dirty="0" err="1"/>
              <a:t>goals.I</a:t>
            </a:r>
            <a:r>
              <a:rPr lang="en-US" dirty="0"/>
              <a:t> want to succeed in an environment of growth and excellence to meet personal and organizational </a:t>
            </a:r>
            <a:r>
              <a:rPr lang="en-US" dirty="0" err="1"/>
              <a:t>goals.I</a:t>
            </a:r>
            <a:r>
              <a:rPr lang="en-US" dirty="0"/>
              <a:t> am seeking a competitive and challenging environment where I can serve your organization and establish a career for </a:t>
            </a:r>
            <a:r>
              <a:rPr lang="en-US" dirty="0" smtClean="0"/>
              <a:t>myself.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grpId="0" nodeType="click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85237"/>
            <a:ext cx="2056228" cy="1293028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/>
              <a:t>SKILLS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685800" y="1911708"/>
            <a:ext cx="38017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/>
              <a:t>Computer</a:t>
            </a:r>
          </a:p>
          <a:p>
            <a:r>
              <a:rPr lang="en-US" sz="2400" dirty="0" smtClean="0"/>
              <a:t>Word, </a:t>
            </a:r>
            <a:r>
              <a:rPr lang="en-US" sz="2400" dirty="0" err="1" smtClean="0"/>
              <a:t>Exel</a:t>
            </a:r>
            <a:r>
              <a:rPr lang="en-US" sz="2400" dirty="0" smtClean="0"/>
              <a:t>, </a:t>
            </a:r>
            <a:r>
              <a:rPr lang="en-US" sz="2400" dirty="0" err="1" smtClean="0"/>
              <a:t>Powerpoint</a:t>
            </a:r>
            <a:r>
              <a:rPr lang="en-US" sz="2400" dirty="0" smtClean="0"/>
              <a:t>.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5800" y="3026871"/>
            <a:ext cx="68685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 smtClean="0"/>
              <a:t>Electrician </a:t>
            </a:r>
            <a:endParaRPr lang="en-US" sz="2800" b="1" dirty="0"/>
          </a:p>
          <a:p>
            <a:pPr algn="just"/>
            <a:r>
              <a:rPr lang="en-US" sz="2800" dirty="0"/>
              <a:t>Installing and maintaining electrical systems, equipment and devices. Using and maintaining hand and power tools, such as screwdrivers, pliers and drills. Repairing wiring systems. Installing electrical conduits, cables, tubing.</a:t>
            </a:r>
            <a:endParaRPr lang="en-US" sz="2800" b="1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1385670"/>
            <a:ext cx="4193492" cy="14185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351" y="3501536"/>
            <a:ext cx="4193491" cy="254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8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47254"/>
            <a:ext cx="8610600" cy="1134765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00"/>
                </a:solidFill>
              </a:rPr>
              <a:t>Hobbies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799" y="1958816"/>
            <a:ext cx="40550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 smtClean="0">
                <a:solidFill>
                  <a:srgbClr val="FFFF00"/>
                </a:solidFill>
                <a:effectLst/>
                <a:latin typeface="Roboto"/>
              </a:rPr>
              <a:t>Travelling</a:t>
            </a:r>
            <a:r>
              <a:rPr lang="en-US" b="1" dirty="0" smtClean="0">
                <a:solidFill>
                  <a:srgbClr val="FFFF00"/>
                </a:solidFill>
                <a:latin typeface="Roboto"/>
              </a:rPr>
              <a:t>, </a:t>
            </a:r>
            <a:r>
              <a:rPr lang="en-US" b="1" dirty="0"/>
              <a:t>Playing </a:t>
            </a:r>
            <a:r>
              <a:rPr lang="en-US" b="1" dirty="0" smtClean="0"/>
              <a:t>music, Reading Book, </a:t>
            </a:r>
            <a:r>
              <a:rPr lang="en-US" b="1" dirty="0"/>
              <a:t>Playing team </a:t>
            </a:r>
            <a:r>
              <a:rPr lang="en-US" b="1" dirty="0" smtClean="0"/>
              <a:t>sports, First Food, </a:t>
            </a:r>
            <a:r>
              <a:rPr lang="en-US" b="1" dirty="0" err="1" smtClean="0"/>
              <a:t>Frelancer</a:t>
            </a:r>
            <a:r>
              <a:rPr lang="en-US" b="1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04" y="3093580"/>
            <a:ext cx="2705100" cy="2731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164" y="3682136"/>
            <a:ext cx="246697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139" y="3682136"/>
            <a:ext cx="3098098" cy="2143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3093581"/>
            <a:ext cx="2530505" cy="27316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4" y="281353"/>
            <a:ext cx="5557833" cy="340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1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298" y="366960"/>
            <a:ext cx="3935437" cy="1293028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chemeClr val="accent1"/>
                </a:solidFill>
              </a:rPr>
              <a:t>EDUCATION</a:t>
            </a:r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97" y="1659988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SSC 2017 </a:t>
            </a:r>
          </a:p>
          <a:p>
            <a:r>
              <a:rPr lang="en-US" b="1" dirty="0"/>
              <a:t>Full name of </a:t>
            </a:r>
            <a:r>
              <a:rPr lang="en-US" b="1" dirty="0" smtClean="0"/>
              <a:t>School : </a:t>
            </a:r>
            <a:r>
              <a:rPr lang="en-US" dirty="0" smtClean="0"/>
              <a:t> </a:t>
            </a:r>
            <a:r>
              <a:rPr lang="en-US" dirty="0" err="1"/>
              <a:t>Sylhet</a:t>
            </a:r>
            <a:r>
              <a:rPr lang="en-US" dirty="0"/>
              <a:t> </a:t>
            </a:r>
            <a:r>
              <a:rPr lang="en-US" dirty="0" err="1"/>
              <a:t>Govt</a:t>
            </a:r>
            <a:r>
              <a:rPr lang="en-US" dirty="0"/>
              <a:t> Technical School &amp; Collage</a:t>
            </a:r>
          </a:p>
          <a:p>
            <a:r>
              <a:rPr lang="en-US" dirty="0" err="1"/>
              <a:t>Exp</a:t>
            </a:r>
            <a:r>
              <a:rPr lang="en-US" dirty="0"/>
              <a:t>: GPA, 3.82</a:t>
            </a:r>
          </a:p>
          <a:p>
            <a:r>
              <a:rPr lang="en-US" sz="3200" b="1" dirty="0"/>
              <a:t>HSC 2019 </a:t>
            </a:r>
            <a:endParaRPr lang="en-US" dirty="0"/>
          </a:p>
          <a:p>
            <a:r>
              <a:rPr lang="en-US" b="1" dirty="0"/>
              <a:t>Full name of </a:t>
            </a:r>
            <a:r>
              <a:rPr lang="en-US" b="1" dirty="0" smtClean="0"/>
              <a:t>Collage: </a:t>
            </a:r>
            <a:r>
              <a:rPr lang="en-US" dirty="0" smtClean="0"/>
              <a:t> </a:t>
            </a:r>
            <a:r>
              <a:rPr lang="en-US" dirty="0" err="1"/>
              <a:t>Sylhet</a:t>
            </a:r>
            <a:r>
              <a:rPr lang="en-US" dirty="0"/>
              <a:t> </a:t>
            </a:r>
            <a:r>
              <a:rPr lang="en-US" dirty="0" err="1"/>
              <a:t>Govt</a:t>
            </a:r>
            <a:r>
              <a:rPr lang="en-US" dirty="0"/>
              <a:t> Technical School &amp; Collage</a:t>
            </a:r>
          </a:p>
          <a:p>
            <a:r>
              <a:rPr lang="en-US" dirty="0" err="1"/>
              <a:t>Exp</a:t>
            </a:r>
            <a:r>
              <a:rPr lang="en-US" dirty="0"/>
              <a:t>: GPA, 3.56</a:t>
            </a:r>
          </a:p>
          <a:p>
            <a:r>
              <a:rPr lang="en-US" dirty="0"/>
              <a:t>Diploma 2020 </a:t>
            </a:r>
            <a:r>
              <a:rPr lang="en-US" b="1" dirty="0"/>
              <a:t>- </a:t>
            </a:r>
            <a:r>
              <a:rPr lang="en-US" dirty="0"/>
              <a:t>2021</a:t>
            </a:r>
          </a:p>
          <a:p>
            <a:r>
              <a:rPr lang="en-US" b="1" dirty="0"/>
              <a:t>Full name of </a:t>
            </a:r>
            <a:r>
              <a:rPr lang="en-US" b="1" dirty="0" smtClean="0"/>
              <a:t>Collage:</a:t>
            </a:r>
            <a:r>
              <a:rPr lang="en-US" dirty="0" smtClean="0"/>
              <a:t> </a:t>
            </a:r>
            <a:r>
              <a:rPr lang="en-US" dirty="0" err="1"/>
              <a:t>Sylhet</a:t>
            </a:r>
            <a:r>
              <a:rPr lang="en-US" dirty="0"/>
              <a:t> </a:t>
            </a:r>
            <a:r>
              <a:rPr lang="en-US" dirty="0" err="1"/>
              <a:t>Govt</a:t>
            </a:r>
            <a:r>
              <a:rPr lang="en-US" dirty="0"/>
              <a:t> Technical School &amp; Collage</a:t>
            </a:r>
          </a:p>
          <a:p>
            <a:r>
              <a:rPr lang="en-US" dirty="0" err="1"/>
              <a:t>Exp</a:t>
            </a:r>
            <a:r>
              <a:rPr lang="en-US" dirty="0"/>
              <a:t>: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-2</a:t>
            </a:r>
            <a:r>
              <a:rPr lang="en-US" baseline="30000" dirty="0" smtClean="0"/>
              <a:t>nd</a:t>
            </a:r>
            <a:r>
              <a:rPr lang="en-US" dirty="0" smtClean="0"/>
              <a:t>- </a:t>
            </a:r>
            <a:r>
              <a:rPr lang="en-US" dirty="0"/>
              <a:t>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900" decel="100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886" y="722169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00"/>
                </a:solidFill>
              </a:rPr>
              <a:t>WORK </a:t>
            </a:r>
            <a:r>
              <a:rPr lang="en-US" sz="4800" b="1" dirty="0" smtClean="0">
                <a:solidFill>
                  <a:srgbClr val="FFFF00"/>
                </a:solidFill>
              </a:rPr>
              <a:t>EXPERIENCE</a:t>
            </a:r>
            <a:endParaRPr lang="en-US" sz="48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9006" y="2015197"/>
            <a:ext cx="8793479" cy="312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3365" marR="0">
              <a:spcBef>
                <a:spcPts val="135"/>
              </a:spcBef>
              <a:spcAft>
                <a:spcPts val="0"/>
              </a:spcAft>
            </a:pPr>
            <a:r>
              <a:rPr lang="en-US" sz="2800" b="1" dirty="0" smtClean="0">
                <a:effectLst/>
                <a:latin typeface="Roboto Cn"/>
                <a:ea typeface="Roboto Lt"/>
                <a:cs typeface="Roboto Lt"/>
              </a:rPr>
              <a:t>City</a:t>
            </a:r>
            <a:r>
              <a:rPr lang="en-US" sz="2800" b="1" spc="-10" dirty="0" smtClean="0">
                <a:effectLst/>
                <a:latin typeface="Roboto Cn"/>
                <a:ea typeface="Roboto Lt"/>
                <a:cs typeface="Roboto Lt"/>
              </a:rPr>
              <a:t> </a:t>
            </a:r>
            <a:r>
              <a:rPr lang="en-US" sz="2800" b="1" dirty="0" smtClean="0">
                <a:effectLst/>
                <a:latin typeface="Roboto Cn"/>
                <a:ea typeface="Roboto Lt"/>
                <a:cs typeface="Roboto Lt"/>
              </a:rPr>
              <a:t>Model</a:t>
            </a:r>
            <a:r>
              <a:rPr lang="en-US" sz="2800" b="1" spc="-10" dirty="0" smtClean="0">
                <a:effectLst/>
                <a:latin typeface="Roboto Cn"/>
                <a:ea typeface="Roboto Lt"/>
                <a:cs typeface="Roboto Lt"/>
              </a:rPr>
              <a:t> </a:t>
            </a:r>
            <a:r>
              <a:rPr lang="en-US" sz="2800" b="1" dirty="0" smtClean="0">
                <a:effectLst/>
                <a:latin typeface="Roboto Cn"/>
                <a:ea typeface="Roboto Lt"/>
                <a:cs typeface="Roboto Lt"/>
              </a:rPr>
              <a:t>School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,</a:t>
            </a:r>
            <a:r>
              <a:rPr lang="en-US" sz="2800" spc="-25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Office</a:t>
            </a:r>
            <a:r>
              <a:rPr lang="en-US" sz="2800" spc="-35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spc="-10" dirty="0" smtClean="0">
                <a:effectLst/>
                <a:latin typeface="Roboto Lt"/>
                <a:ea typeface="Roboto Lt"/>
                <a:cs typeface="Roboto Lt"/>
              </a:rPr>
              <a:t>Assistant 2017</a:t>
            </a:r>
            <a:endParaRPr lang="en-US" sz="3200" dirty="0" smtClean="0">
              <a:effectLst/>
              <a:latin typeface="Roboto Lt"/>
              <a:ea typeface="Roboto Lt"/>
              <a:cs typeface="Roboto Lt"/>
            </a:endParaRPr>
          </a:p>
          <a:p>
            <a:pPr marL="253365" marR="0">
              <a:spcBef>
                <a:spcPts val="735"/>
              </a:spcBef>
              <a:spcAft>
                <a:spcPts val="0"/>
              </a:spcAft>
            </a:pP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2</a:t>
            </a:r>
            <a:r>
              <a:rPr lang="en-US" sz="2800" spc="-10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years</a:t>
            </a:r>
            <a:r>
              <a:rPr lang="en-US" sz="2800" spc="-5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experience</a:t>
            </a:r>
            <a:r>
              <a:rPr lang="en-US" sz="2800" spc="-10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of</a:t>
            </a:r>
            <a:r>
              <a:rPr lang="en-US" sz="2800" spc="-5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the</a:t>
            </a:r>
            <a:r>
              <a:rPr lang="en-US" sz="2800" spc="-10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Office</a:t>
            </a:r>
            <a:r>
              <a:rPr lang="en-US" sz="2800" spc="-15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effectLst/>
                <a:latin typeface="Roboto Lt"/>
                <a:ea typeface="Roboto Lt"/>
                <a:cs typeface="Roboto Lt"/>
              </a:rPr>
              <a:t>assistant</a:t>
            </a:r>
            <a:r>
              <a:rPr lang="en-US" sz="2800" spc="-5" dirty="0" smtClean="0"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spc="-20" dirty="0" smtClean="0">
                <a:effectLst/>
                <a:latin typeface="Roboto Lt"/>
                <a:ea typeface="Roboto Lt"/>
                <a:cs typeface="Roboto Lt"/>
              </a:rPr>
              <a:t>job.</a:t>
            </a:r>
            <a:endParaRPr lang="en-US" sz="2800" dirty="0" smtClean="0">
              <a:effectLst/>
              <a:latin typeface="Roboto Lt"/>
              <a:ea typeface="Roboto Lt"/>
              <a:cs typeface="Roboto Lt"/>
            </a:endParaRPr>
          </a:p>
          <a:p>
            <a:pPr marL="253365" marR="1553210">
              <a:lnSpc>
                <a:spcPct val="158000"/>
              </a:lnSpc>
              <a:spcBef>
                <a:spcPts val="135"/>
              </a:spcBef>
              <a:spcAft>
                <a:spcPts val="0"/>
              </a:spcAft>
            </a:pPr>
            <a:r>
              <a:rPr lang="en-US" sz="2800" b="1" spc="-10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Transport</a:t>
            </a:r>
            <a:r>
              <a:rPr lang="en-US" sz="2800" b="1" spc="-50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 </a:t>
            </a:r>
            <a:r>
              <a:rPr lang="en-US" sz="2800" b="1" spc="-10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Office,</a:t>
            </a:r>
            <a:r>
              <a:rPr lang="en-US" sz="2800" b="1" spc="-40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 </a:t>
            </a:r>
            <a:r>
              <a:rPr lang="en-US" sz="2800" b="1" spc="-10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SUST</a:t>
            </a:r>
            <a:r>
              <a:rPr lang="en-US" sz="2800" spc="-1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,</a:t>
            </a:r>
          </a:p>
          <a:p>
            <a:pPr marL="253365" marR="1553210">
              <a:lnSpc>
                <a:spcPct val="158000"/>
              </a:lnSpc>
              <a:spcBef>
                <a:spcPts val="135"/>
              </a:spcBef>
            </a:pPr>
            <a:r>
              <a:rPr lang="en-US" sz="2800" spc="-1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2023</a:t>
            </a:r>
            <a:r>
              <a:rPr lang="en-US" sz="2800" spc="6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b="1" spc="-10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-</a:t>
            </a:r>
            <a:r>
              <a:rPr lang="en-US" sz="2800" b="1" spc="115" dirty="0" smtClean="0">
                <a:solidFill>
                  <a:srgbClr val="00B0F0"/>
                </a:solidFill>
                <a:effectLst/>
                <a:latin typeface="Roboto Cn"/>
                <a:ea typeface="Roboto Lt"/>
                <a:cs typeface="Roboto Lt"/>
              </a:rPr>
              <a:t> </a:t>
            </a:r>
            <a:r>
              <a:rPr lang="en-US" sz="2800" spc="-1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RUNNING</a:t>
            </a:r>
            <a:endParaRPr lang="en-US" sz="3600" dirty="0" smtClean="0">
              <a:solidFill>
                <a:srgbClr val="00B0F0"/>
              </a:solidFill>
              <a:effectLst/>
              <a:latin typeface="Roboto Lt"/>
              <a:ea typeface="Roboto Lt"/>
              <a:cs typeface="Roboto Lt"/>
            </a:endParaRPr>
          </a:p>
          <a:p>
            <a:pPr marL="253365" marR="1553210">
              <a:lnSpc>
                <a:spcPct val="158000"/>
              </a:lnSpc>
              <a:spcBef>
                <a:spcPts val="135"/>
              </a:spcBef>
              <a:spcAft>
                <a:spcPts val="0"/>
              </a:spcAft>
            </a:pPr>
            <a:r>
              <a:rPr lang="en-US" sz="2800" spc="-1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Computer</a:t>
            </a:r>
            <a:r>
              <a:rPr lang="en-US" sz="2800" spc="-55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spc="-1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Operator </a:t>
            </a:r>
            <a:r>
              <a:rPr lang="en-US" sz="2800" dirty="0">
                <a:solidFill>
                  <a:srgbClr val="00B0F0"/>
                </a:solidFill>
                <a:latin typeface="Roboto Lt"/>
                <a:ea typeface="Roboto Lt"/>
                <a:cs typeface="Roboto Lt"/>
              </a:rPr>
              <a:t>2</a:t>
            </a:r>
            <a:r>
              <a:rPr lang="en-US" sz="2800" spc="-6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year</a:t>
            </a:r>
            <a:r>
              <a:rPr lang="en-US" sz="2800" spc="-6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job</a:t>
            </a:r>
            <a:r>
              <a:rPr lang="en-US" sz="2800" spc="-6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z="2800" dirty="0" smtClean="0">
                <a:solidFill>
                  <a:srgbClr val="00B0F0"/>
                </a:solidFill>
                <a:effectLst/>
                <a:latin typeface="Roboto Lt"/>
                <a:ea typeface="Roboto Lt"/>
                <a:cs typeface="Roboto Lt"/>
              </a:rPr>
              <a:t>experience.</a:t>
            </a:r>
            <a:endParaRPr lang="en-US" sz="3200" dirty="0">
              <a:solidFill>
                <a:srgbClr val="00B0F0"/>
              </a:solidFill>
              <a:effectLst/>
              <a:latin typeface="Roboto Lt"/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27811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049" y="1369284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chemeClr val="accent1"/>
                </a:solidFill>
              </a:rPr>
              <a:t>REFERENCES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1063" y="2662312"/>
            <a:ext cx="6743113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" marR="241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Amran</a:t>
            </a:r>
            <a:r>
              <a:rPr lang="en-US" spc="-4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Ahmed</a:t>
            </a:r>
            <a:r>
              <a:rPr lang="en-US" spc="-4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Chowdhury.</a:t>
            </a:r>
          </a:p>
          <a:p>
            <a:pPr marL="222250" marR="241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Executive</a:t>
            </a:r>
            <a:r>
              <a:rPr lang="en-US" spc="-65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Engineer</a:t>
            </a:r>
          </a:p>
          <a:p>
            <a:pPr marL="222250" marR="2413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-1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Transport</a:t>
            </a:r>
            <a:r>
              <a:rPr lang="en-US" spc="-4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pc="-1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Office,</a:t>
            </a:r>
            <a:r>
              <a:rPr lang="en-US" spc="-4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pc="-1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SUST.</a:t>
            </a:r>
            <a:endParaRPr lang="en-US" dirty="0" smtClean="0">
              <a:solidFill>
                <a:srgbClr val="FFFF00"/>
              </a:solidFill>
              <a:effectLst/>
              <a:latin typeface="Roboto Lt"/>
              <a:ea typeface="Roboto Lt"/>
              <a:cs typeface="Roboto 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1063" y="3738212"/>
            <a:ext cx="674311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25"/>
              </a:spcBef>
            </a:pPr>
            <a:r>
              <a:rPr lang="en-US" spc="-1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   Mohammed</a:t>
            </a:r>
            <a:r>
              <a:rPr lang="en-US" spc="-25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pc="-10" dirty="0" err="1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Abul</a:t>
            </a:r>
            <a:r>
              <a:rPr lang="en-US" spc="-25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pc="-1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Bashar</a:t>
            </a:r>
          </a:p>
          <a:p>
            <a:pPr marL="222250" marR="82486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Assistant</a:t>
            </a:r>
            <a:r>
              <a:rPr lang="en-US" spc="-65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Register</a:t>
            </a:r>
          </a:p>
          <a:p>
            <a:pPr marL="222250" marR="82486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pc="-3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Transport</a:t>
            </a:r>
            <a:r>
              <a:rPr lang="en-US" spc="-35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pc="-3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Office,</a:t>
            </a:r>
            <a:r>
              <a:rPr lang="en-US" spc="-35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 </a:t>
            </a:r>
            <a:r>
              <a:rPr lang="en-US" spc="-30" dirty="0" smtClean="0">
                <a:solidFill>
                  <a:srgbClr val="FFFF00"/>
                </a:solidFill>
                <a:effectLst/>
                <a:latin typeface="Roboto Lt"/>
                <a:ea typeface="Roboto Lt"/>
                <a:cs typeface="Roboto Lt"/>
              </a:rPr>
              <a:t>SUST.</a:t>
            </a:r>
            <a:endParaRPr lang="en-US" dirty="0">
              <a:solidFill>
                <a:srgbClr val="FFFF00"/>
              </a:solidFill>
              <a:effectLst/>
              <a:latin typeface="Roboto Lt"/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71702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2388" y="246656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</a:rPr>
              <a:t>Thank You</a:t>
            </a:r>
            <a:endParaRPr lang="en-US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17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234</TotalTime>
  <Words>334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Century Gothic</vt:lpstr>
      <vt:lpstr>Roboto</vt:lpstr>
      <vt:lpstr>Roboto Cn</vt:lpstr>
      <vt:lpstr>Roboto Lt</vt:lpstr>
      <vt:lpstr>Times New Roman</vt:lpstr>
      <vt:lpstr>Wingdings</vt:lpstr>
      <vt:lpstr>Vapor Trail</vt:lpstr>
      <vt:lpstr>hello</vt:lpstr>
      <vt:lpstr>CONTraCT INFORMATION </vt:lpstr>
      <vt:lpstr>OBJECTIVE</vt:lpstr>
      <vt:lpstr>SKILLS</vt:lpstr>
      <vt:lpstr>Hobbies</vt:lpstr>
      <vt:lpstr>EDUCATION</vt:lpstr>
      <vt:lpstr>WORK EXPERIENCE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Tuhin Ahmed</dc:title>
  <dc:creator>PC</dc:creator>
  <cp:lastModifiedBy>PC</cp:lastModifiedBy>
  <cp:revision>23</cp:revision>
  <dcterms:created xsi:type="dcterms:W3CDTF">2025-01-16T05:57:38Z</dcterms:created>
  <dcterms:modified xsi:type="dcterms:W3CDTF">2025-01-16T09:52:27Z</dcterms:modified>
</cp:coreProperties>
</file>