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9" r:id="rId3"/>
    <p:sldId id="282" r:id="rId4"/>
    <p:sldId id="261" r:id="rId5"/>
    <p:sldId id="264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Passion On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4B1FFE-0878-4B17-9A88-7D2D24F3ECDA}">
  <a:tblStyle styleId="{F04B1FFE-0878-4B17-9A88-7D2D24F3EC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5A7D1C42-B886-F0DE-8400-6AF83523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C7FAF4EB-0C60-FF36-A801-C07B522BE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D1741812-4E99-82D1-ED0C-6FBBA0867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8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0872BE8E-C4A6-94FF-9EAC-BDFD291B5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BDC36784-3C53-D45F-35AE-3B999FBEDB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C80DA1C2-B0CA-5B2A-C88D-E690E0E3C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10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100E323B-8052-D7EC-4AD6-B8B1A574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CBA98075-61C3-02F4-3788-38CD62C74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F0F936AF-F298-D9E5-85F0-A33356037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2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24F80EE9-3DA0-2111-A4AB-78B064EE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320896BD-AE89-D849-8932-BBC893358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FF4C0F19-5ED5-B10A-910B-C9EA2033C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78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1E5D7A-392D-2DEF-059B-72732ABD1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932622EF-70DB-99B9-42B1-24130914E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43722B74-1168-DE6C-D47F-C5238377E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34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5382908C-7938-BFA4-E641-182F6DA9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46F4DF75-7B4F-94DC-94C0-3A56B6F92C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212DD7F6-3982-343A-67B0-44DECDFE7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56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AE5F63F6-DC38-C0E6-DB5E-58B749D7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7144EF93-D349-C59C-65F0-2370236DE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6D2EDD27-0A54-1727-B892-AF73F1F3D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F37F4CF4-3E03-0AA8-6EC8-F7B34032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5B28822E-0EBE-F99C-567B-95E73DFA4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3246A28F-18EB-F33B-02AF-BD941F273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92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249B2D6B-27EB-6340-3E39-2332377A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0521DBEB-3C9E-4DD9-9E9F-7F8B6388D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D06487DF-4FEC-55CB-233E-410CB682C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E0156028-F72E-04A1-435F-2D202640B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090BFAAD-2E7D-A40B-F3AC-8C2133BE9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8CECC9C5-000F-A06B-94FE-1057187E2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35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fe3a2f5c5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fe3a2f5c5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F12D8088-F75B-B896-3240-53582D3A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fe3a2f5c5_0_1419:notes">
            <a:extLst>
              <a:ext uri="{FF2B5EF4-FFF2-40B4-BE49-F238E27FC236}">
                <a16:creationId xmlns:a16="http://schemas.microsoft.com/office/drawing/2014/main" id="{0F98F01B-9706-C9F9-4AC1-C752920A9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fe3a2f5c5_0_1419:notes">
            <a:extLst>
              <a:ext uri="{FF2B5EF4-FFF2-40B4-BE49-F238E27FC236}">
                <a16:creationId xmlns:a16="http://schemas.microsoft.com/office/drawing/2014/main" id="{D4704097-0B53-6807-37B3-6BB7334127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0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1176E856-8FF0-F640-9609-A8612FE1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1BD715AF-E434-170F-EA81-9DB42FECE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1B57269D-1839-F2D3-B14F-A924CBC1F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54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204879EE-8A7D-81D5-3700-B4182919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1788D1C6-8649-E911-339C-8B2AB1B66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E24097CE-A232-8654-07AD-7617AD0FC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3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3EB35E77-3616-1FA0-2556-D0D8D2F8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B2DA4ECB-76DF-2508-227C-4642887AE3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9F567FAA-7911-037C-F3BE-4F951F49C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66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BC4A68FE-52B6-8D21-35D1-B6608110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fe828fb2f_0_1655:notes">
            <a:extLst>
              <a:ext uri="{FF2B5EF4-FFF2-40B4-BE49-F238E27FC236}">
                <a16:creationId xmlns:a16="http://schemas.microsoft.com/office/drawing/2014/main" id="{ACED1072-A49E-F656-AFB1-332AE6D33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fe828fb2f_0_1655:notes">
            <a:extLst>
              <a:ext uri="{FF2B5EF4-FFF2-40B4-BE49-F238E27FC236}">
                <a16:creationId xmlns:a16="http://schemas.microsoft.com/office/drawing/2014/main" id="{B3571A3F-3284-6D58-C7AF-98DFF7BF9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7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 rot="-2147213">
            <a:off x="-153758" y="4260841"/>
            <a:ext cx="588398" cy="685333"/>
            <a:chOff x="-512903" y="130262"/>
            <a:chExt cx="1033579" cy="1203856"/>
          </a:xfrm>
        </p:grpSpPr>
        <p:sp>
          <p:nvSpPr>
            <p:cNvPr id="18" name="Google Shape;18;p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663095">
            <a:off x="8177493" y="2265062"/>
            <a:ext cx="1371785" cy="958852"/>
            <a:chOff x="7300319" y="-408113"/>
            <a:chExt cx="1371855" cy="958901"/>
          </a:xfrm>
        </p:grpSpPr>
        <p:sp>
          <p:nvSpPr>
            <p:cNvPr id="36" name="Google Shape;36;p3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-3144195">
            <a:off x="511488" y="2198861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-3144155">
            <a:off x="6775292" y="4737402"/>
            <a:ext cx="610545" cy="580100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2185416">
            <a:off x="1316850" y="3880487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3144175">
            <a:off x="6998832" y="1064873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38096" y="-207260"/>
            <a:ext cx="9182888" cy="1941029"/>
            <a:chOff x="209575" y="678225"/>
            <a:chExt cx="7165175" cy="1503275"/>
          </a:xfrm>
        </p:grpSpPr>
        <p:sp>
          <p:nvSpPr>
            <p:cNvPr id="45" name="Google Shape;45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fill="none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fill="none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fill="none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235150" y="2349338"/>
            <a:ext cx="46737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 rot="3144175" flipH="1">
            <a:off x="180370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3144039" flipH="1">
            <a:off x="8499120" y="47267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rot="3564732" flipH="1">
            <a:off x="8721174" y="458879"/>
            <a:ext cx="669633" cy="533388"/>
            <a:chOff x="-602987" y="2563895"/>
            <a:chExt cx="640505" cy="510186"/>
          </a:xfrm>
        </p:grpSpPr>
        <p:sp>
          <p:nvSpPr>
            <p:cNvPr id="115" name="Google Shape;115;p6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662630">
            <a:off x="-598322" y="4060581"/>
            <a:ext cx="1371842" cy="958892"/>
            <a:chOff x="7300319" y="-408113"/>
            <a:chExt cx="1371855" cy="958901"/>
          </a:xfrm>
        </p:grpSpPr>
        <p:sp>
          <p:nvSpPr>
            <p:cNvPr id="119" name="Google Shape;119;p6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 rot="-3144447">
            <a:off x="-335076" y="752941"/>
            <a:ext cx="564947" cy="516674"/>
            <a:chOff x="7951491" y="3948941"/>
            <a:chExt cx="472500" cy="432126"/>
          </a:xfrm>
        </p:grpSpPr>
        <p:sp>
          <p:nvSpPr>
            <p:cNvPr id="125" name="Google Shape;125;p6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avLst/>
              <a:gdLst/>
              <a:ahLst/>
              <a:cxnLst/>
              <a:rect l="l" t="t" r="r" b="b"/>
              <a:pathLst>
                <a:path w="12205" h="32350" extrusionOk="0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avLst/>
              <a:gdLst/>
              <a:ahLst/>
              <a:cxnLst/>
              <a:rect l="l" t="t" r="r" b="b"/>
              <a:pathLst>
                <a:path w="4337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 rot="-3144447">
            <a:off x="6569757" y="4394616"/>
            <a:ext cx="564947" cy="516674"/>
            <a:chOff x="7951491" y="3948941"/>
            <a:chExt cx="472500" cy="432126"/>
          </a:xfrm>
        </p:grpSpPr>
        <p:sp>
          <p:nvSpPr>
            <p:cNvPr id="223" name="Google Shape;223;p9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>
            <a:spLocks noGrp="1"/>
          </p:cNvSpPr>
          <p:nvPr>
            <p:ph type="ctrTitle"/>
          </p:nvPr>
        </p:nvSpPr>
        <p:spPr>
          <a:xfrm>
            <a:off x="720000" y="1347875"/>
            <a:ext cx="6802800" cy="18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dk2"/>
                </a:solidFill>
              </a:rPr>
              <a:t>PIZZA STORE</a:t>
            </a:r>
            <a:br>
              <a:rPr lang="en" sz="9000" dirty="0">
                <a:solidFill>
                  <a:schemeClr val="dk2"/>
                </a:solidFill>
              </a:rPr>
            </a:br>
            <a:r>
              <a:rPr lang="en" sz="4800" b="0" dirty="0">
                <a:latin typeface="Passion One"/>
                <a:ea typeface="Passion One"/>
                <a:cs typeface="Passion One"/>
                <a:sym typeface="Passion One"/>
              </a:rPr>
              <a:t>DATA ANALYSIS PROJECT</a:t>
            </a:r>
            <a:endParaRPr sz="4800" b="0" dirty="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grpSp>
        <p:nvGrpSpPr>
          <p:cNvPr id="642" name="Google Shape;642;p26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43" name="Google Shape;643;p26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6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72" name="Google Shape;672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6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77" name="Google Shape;677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26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87" name="Google Shape;687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26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26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94" name="Google Shape;694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5" name="Google Shape;695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96" name="Google Shape;696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4" name="Google Shape;704;p26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705" name="Google Shape;705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6" name="Google Shape;706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7" name="Google Shape;707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26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16" name="Google Shape;716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6" name="Google Shape;726;p26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27" name="Google Shape;727;p26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26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E91E1271-1987-39E7-DB6D-0A5F2D53D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89F0B780-87EC-A044-691E-DABE570B5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A130FFC9-E7F9-6836-DB4E-BEBD0521219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63" y="768928"/>
            <a:ext cx="4587358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-- 6Q:Join the necessary tables to find the total quantity of each pizza category ordered?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pt.category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pizza_category,SUM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total_quantity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total_quantity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FBDBA3B6-21DE-597C-53B5-FEF56D390C2E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9E8BE13E-370F-D2B3-7AB5-568F0F5DF4F3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736CCD8C-ADCF-03F1-58A1-A238072AABFD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7F9EA60B-658B-7806-9C07-29357FD5AFE6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46DD9798-29E2-6CD3-957E-1CE365E67E1C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D7666D-F6BA-B1DF-D10F-8DF46037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87236"/>
            <a:ext cx="3218604" cy="19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CDF59F5A-6BC2-4612-56C0-A1F60CBA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E7F509E8-A248-48B6-7C98-AC0A051482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EB89470F-A251-7F05-6651-E1469038D1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63" y="768928"/>
            <a:ext cx="4587358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-- 7Q:Determine the distribution of orders by hour of the day?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EXTRACT(HOUR FROM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order_time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order_hour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 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order_count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orders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order_hour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F92DBEF8-64AF-6C37-EA04-9E61A3500437}"/>
              </a:ext>
            </a:extLst>
          </p:cNvPr>
          <p:cNvGrpSpPr/>
          <p:nvPr/>
        </p:nvGrpSpPr>
        <p:grpSpPr>
          <a:xfrm>
            <a:off x="4655127" y="1643632"/>
            <a:ext cx="3990110" cy="31638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F2FCD3AD-3223-262B-97AF-5894B25A67FD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89E05A35-F384-1EB6-F3BD-8C7888A81A6F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6335E75D-C9E6-EDA2-DDB1-B189C2E685F7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EB4DD64B-A699-B21E-303C-C404E5E64053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823DA963-3F6E-6CFC-DFA4-FD5F67EF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08" y="1760973"/>
            <a:ext cx="3740940" cy="25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EF8EFA50-AFED-9BAD-5265-57EC0911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D15C3468-291B-6403-F520-C8DEBF9F7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4CB0071D-B008-61CC-30D4-06738BEDB9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63" y="768928"/>
            <a:ext cx="4587358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-- 8Q:Join relevant tables to find the category-wise distribution of pizzas?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category, COUNT(name) FROM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category;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4EBEF71B-D64A-5873-068C-35BCEDC97543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495B8AE4-A441-D78E-76A4-A67C09B92EF0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BAD87A03-C0A5-9098-71BF-34A726AE5EB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42410C83-1CD2-B950-5232-D4029E0D3E47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2F416134-2A6D-1789-B410-810ECC16370B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5CFA881F-D4BF-7947-DC45-89E687B4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45" y="1736214"/>
            <a:ext cx="3217101" cy="19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B49080C2-39CE-D892-1646-EA8F4748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33BE8D57-95E0-047F-D813-6B96558C2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931129F5-3EF6-4895-A241-22E28C360A8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4538" y="722191"/>
            <a:ext cx="4587358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-- 9Q:Group the orders by date and calculate the average number of pizzas ordered per day?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8B49616A-3707-6B99-F6A7-117F3F976578}"/>
              </a:ext>
            </a:extLst>
          </p:cNvPr>
          <p:cNvGrpSpPr/>
          <p:nvPr/>
        </p:nvGrpSpPr>
        <p:grpSpPr>
          <a:xfrm>
            <a:off x="4849091" y="920996"/>
            <a:ext cx="3796146" cy="4115131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5FD97893-230C-522D-59D5-0279417A2337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6CF78E3B-A220-2D79-F6A2-FCB782E5E5C8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6770A0FA-CE62-F892-AF62-02A3A09C68B7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A336145E-B00D-EAB6-F778-76711FA7CDDC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20CC7D-DD69-D68B-C1F7-7F02FECA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10" y="1073618"/>
            <a:ext cx="3013364" cy="32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6F0A1C1A-9B8B-EC34-1146-CF2711E3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E2DFD212-C89A-F8EE-671A-F64BF0845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F5443159-8763-4C93-8F2E-2577F55F2F7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3424" y="653208"/>
            <a:ext cx="4587358" cy="49807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 1: Using sub query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ROUND(AVG(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total_pizzas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),2) AS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avg_pizzas_per_day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SELECT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SUM(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total_pizzas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FROM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orders o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od ON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o.order_id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od.order_id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GROUP BY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EEC10535-016B-E0D8-3FA8-A95CB2B8C135}"/>
              </a:ext>
            </a:extLst>
          </p:cNvPr>
          <p:cNvGrpSpPr/>
          <p:nvPr/>
        </p:nvGrpSpPr>
        <p:grpSpPr>
          <a:xfrm>
            <a:off x="4849091" y="920996"/>
            <a:ext cx="3796146" cy="4115131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655894BC-955E-AE95-2150-D634BB753312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EE6D5023-619B-03CC-5F23-1E760A4C65B3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95A011EC-9488-2A5A-8F8F-F5A5D181F24F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DCCE98E9-D01A-CD9E-7F24-D0C9E992985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648C05-FFEC-26CC-F255-F897F2BE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10" y="1073618"/>
            <a:ext cx="3013364" cy="32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02C0683E-AF9C-0D21-3FD6-C5F3BECD2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3EF001F7-6FB4-FD9F-79B1-6A0FE1022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95B894DD-2498-D2A7-5977-46C9A07666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3735" y="290945"/>
            <a:ext cx="4587358" cy="52445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 2: Using CTE &amp; Window Function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daily_pizza_orders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SELECT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SUM(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total_ord_per_day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FROM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orders o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od ON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o.order_id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od.order_id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GROUP BY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total_ord_per_day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AVG(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total_ord_per_day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OVER (PARTITION BY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avg_pizzas_per_day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daily_pizza_orders</a:t>
            </a:r>
            <a:endParaRPr lang="en-IN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order_date</a:t>
            </a:r>
            <a:r>
              <a:rPr lang="en-IN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B2119BCC-DC37-9299-4A77-12ADF001976E}"/>
              </a:ext>
            </a:extLst>
          </p:cNvPr>
          <p:cNvGrpSpPr/>
          <p:nvPr/>
        </p:nvGrpSpPr>
        <p:grpSpPr>
          <a:xfrm>
            <a:off x="4894119" y="900215"/>
            <a:ext cx="3796146" cy="4115131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28F4D7AF-1CA3-D79B-6B49-4BCF87DFE4AD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87D5A73E-8BD5-FBFC-8608-D2648EB41CF9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4CD852D2-DC63-12EE-0EEB-6592832AAD62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1C0F11FB-0498-7B57-2D0C-19F33B088279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5FD340-7169-EF12-7355-FDD683D7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10" y="1073618"/>
            <a:ext cx="3013364" cy="32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48FBD0B4-B1BA-5F77-7C82-CD3D4A22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82CC451B-B760-64D0-67FA-022AC4DD0C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298514E0-633B-AFA1-3B1E-AC4DADE622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0824" y="678350"/>
            <a:ext cx="4396679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-- 10Q:Determine the top 3 most ordered pizza types based on revenue.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pt.name As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)AS revenue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revenue DESC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3;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40614AF3-CE88-0FB1-922A-B311AE255E5F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F257D904-1C03-1265-F86D-234960D93441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181DF4D2-28C3-6042-F347-0C4C4AED4193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FF6CAB4C-D634-F8B6-1D19-A0335AC874E2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1037A0C5-5DCB-59E7-FA64-6FA607701E6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DB4F833D-BB59-1832-6C42-D57EF329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36214"/>
            <a:ext cx="3250035" cy="19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913818B4-0C20-A2D8-589F-92E72818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32C6749A-C2AC-C1C6-9D3F-BF18DB8D7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17398EC8-A027-A9EC-0469-78E868F6C9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0824" y="678350"/>
            <a:ext cx="4396679" cy="4551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-- 11Q:Calculate the percentage contribution of each pizza type to total revenue?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each_category_revenue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pt.category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)AS revenue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SUM(revenue) As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each_category_revenue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ecr.pizza_category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ecr.revenue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tr.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ROUND((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ecr.revenue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/tr.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)*100,2) As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percentage_contribution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each_category_revenue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ecr</a:t>
            </a:r>
            <a:endParaRPr lang="en-IN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tr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percentage_contribution</a:t>
            </a:r>
            <a:r>
              <a:rPr lang="en-IN" sz="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C6A9B8BE-C2A0-A37B-A495-A1755576A9A5}"/>
              </a:ext>
            </a:extLst>
          </p:cNvPr>
          <p:cNvGrpSpPr/>
          <p:nvPr/>
        </p:nvGrpSpPr>
        <p:grpSpPr>
          <a:xfrm>
            <a:off x="3505200" y="1643632"/>
            <a:ext cx="5507182" cy="2547368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4F969398-6735-9C66-5119-F067693857EC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43917B2C-EC28-465A-0BFF-CC4ACE06D5A9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333097FE-765E-1F30-1871-2FBB09025730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3DDB4E42-781E-446E-22F9-BD751DBBAD4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80EF023-806B-113E-2EE1-5F86720E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48" y="1738109"/>
            <a:ext cx="5245179" cy="19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CD6718A8-88FE-9624-F208-B6C5D93C6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EE5D27D9-9C66-1F50-856E-4D1FC0318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B4330049-271C-A629-B15F-4DE1DD1604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3424" y="653208"/>
            <a:ext cx="4587358" cy="49807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-- 12Q: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cumulative revenue generated over time?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date,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SUM(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daily_revenue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SUM(SUM(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 OVER (ORDER BY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cumulative_revenue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pizzas AS p ON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 ON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orders AS o ON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o.order_id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od.order_id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o.order_date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6F072989-BEE4-24E4-CE57-B1F4541228BC}"/>
              </a:ext>
            </a:extLst>
          </p:cNvPr>
          <p:cNvGrpSpPr/>
          <p:nvPr/>
        </p:nvGrpSpPr>
        <p:grpSpPr>
          <a:xfrm>
            <a:off x="4849091" y="920996"/>
            <a:ext cx="3796146" cy="4115131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5BD069DB-357D-0608-5415-B79280424362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B368990E-6A8A-B3B0-AA5B-3DEC1A6A8DEE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C8568EBF-2D0F-EA75-D038-17CD88EAE9D0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A435A91A-559D-D9D7-EE9F-1F247142DDF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4CB84B8A-AB7C-5776-5188-EB91D3AE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88" y="1019158"/>
            <a:ext cx="3618355" cy="33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16B2353D-9474-6F1A-608F-92CEFE7A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FCA9E43E-76D1-8237-DE6E-3A14DCAEF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24FB77D7-A542-B6E7-A296-B6F48858374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3424" y="653208"/>
            <a:ext cx="4587358" cy="49807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--13Q: Determine the top 3 most ordered pizza types based on revenue for each pizza category.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revenue_per_pizza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pt.name AS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SUM(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revenue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FROM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INNER JOIN pizzas AS p ON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INNER JOIN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 ON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GROUP BY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pt.name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ranked_pizzas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(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revenue,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RANK() OVER (PARTITION BY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 BY revenue DESC) AS ranking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FROM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revenue_per_pizza</a:t>
            </a:r>
            <a:endParaRPr lang="en-IN" sz="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revenue,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ranking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ranked_pizzas</a:t>
            </a:r>
            <a:endParaRPr lang="en-IN" sz="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ranking &lt;= 3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pizza_category</a:t>
            </a:r>
            <a:r>
              <a:rPr lang="en-IN" sz="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ranking;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11F1E9B7-B7AF-AFCC-940B-BAA94161B408}"/>
              </a:ext>
            </a:extLst>
          </p:cNvPr>
          <p:cNvGrpSpPr/>
          <p:nvPr/>
        </p:nvGrpSpPr>
        <p:grpSpPr>
          <a:xfrm>
            <a:off x="4849091" y="920996"/>
            <a:ext cx="3796146" cy="4115131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2FBE4E55-D126-750A-00BE-5820AC015D4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D051AEC2-2FA3-C576-BA90-0823BEBA19CF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488D3BB2-DB31-B7A5-45FF-84EE0A78325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B27801A4-543E-8714-6281-A4CB8DE30598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36F45CE2-4C1D-EED3-F2A1-ABAD5A3F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88" y="1019158"/>
            <a:ext cx="3618355" cy="33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A1517"/>
                </a:solidFill>
              </a:rPr>
              <a:t>OVERVIEW</a:t>
            </a:r>
            <a:endParaRPr dirty="0">
              <a:solidFill>
                <a:srgbClr val="CA1517"/>
              </a:solidFill>
            </a:endParaRPr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"/>
          </p:nvPr>
        </p:nvSpPr>
        <p:spPr>
          <a:xfrm>
            <a:off x="3674377" y="1852533"/>
            <a:ext cx="5015203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involves analysing the sales and customer data of a pizza store to derive meaningful insights that can help in decision-making and business optimization. The analysis is performed using SQL queries on various datasets.</a:t>
            </a:r>
            <a:endParaRPr lang="en-US" dirty="0"/>
          </a:p>
        </p:txBody>
      </p:sp>
      <p:grpSp>
        <p:nvGrpSpPr>
          <p:cNvPr id="763" name="Google Shape;763;p29"/>
          <p:cNvGrpSpPr/>
          <p:nvPr/>
        </p:nvGrpSpPr>
        <p:grpSpPr>
          <a:xfrm>
            <a:off x="719992" y="1149202"/>
            <a:ext cx="2457508" cy="2845096"/>
            <a:chOff x="719992" y="1149202"/>
            <a:chExt cx="2457508" cy="2845096"/>
          </a:xfrm>
        </p:grpSpPr>
        <p:grpSp>
          <p:nvGrpSpPr>
            <p:cNvPr id="764" name="Google Shape;764;p29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65" name="Google Shape;765;p29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66" name="Google Shape;766;p29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5" h="13810" extrusionOk="0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9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" h="12312" extrusionOk="0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29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9" name="Google Shape;769;p29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70" name="Google Shape;770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1" name="Google Shape;771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72" name="Google Shape;772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80" name="Google Shape;780;p29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81" name="Google Shape;781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2" name="Google Shape;782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83" name="Google Shape;783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91" name="Google Shape;791;p29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2" name="Google Shape;792;p29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93" name="Google Shape;793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9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9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99" name="Google Shape;799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29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29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805" name="Google Shape;805;p29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806" name="Google Shape;806;p29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0" h="25765" extrusionOk="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9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3044" extrusionOk="0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8" name="Google Shape;808;p29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9" name="Google Shape;809;p29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810" name="Google Shape;810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4" name="Google Shape;814;p29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29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16" name="Google Shape;816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7" name="Google Shape;817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18" name="Google Shape;818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26" name="Google Shape;826;p29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7" name="Google Shape;827;p29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8" name="Google Shape;828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29" name="Google Shape;829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30" name="Google Shape;830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38" name="Google Shape;838;p29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39" name="Google Shape;839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41" name="Google Shape;841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9" name="Google Shape;849;p29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3" name="Google Shape;853;p29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54" name="Google Shape;854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5" name="Google Shape;855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56" name="Google Shape;856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4" name="Google Shape;864;p29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65" name="Google Shape;865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6" name="Google Shape;866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67" name="Google Shape;867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" name="Google Shape;868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" name="Google Shape;869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" name="Google Shape;870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" name="Google Shape;871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" name="Google Shape;872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" name="Google Shape;873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" name="Google Shape;874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75" name="Google Shape;875;p29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76" name="Google Shape;876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29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81" name="Google Shape;881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5" name="Google Shape;885;p29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86" name="Google Shape;886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9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91" name="Google Shape;891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2" name="Google Shape;902;p29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903" name="Google Shape;903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7" name="Google Shape;907;p29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29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909" name="Google Shape;909;p29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29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912" name="Google Shape;912;p29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9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915" name="Google Shape;915;p29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085" extrusionOk="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87" extrusionOk="0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F0A8643B-6448-4118-12B5-B64F760BA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>
            <a:extLst>
              <a:ext uri="{FF2B5EF4-FFF2-40B4-BE49-F238E27FC236}">
                <a16:creationId xmlns:a16="http://schemas.microsoft.com/office/drawing/2014/main" id="{064FBA48-B78F-DF93-BAC7-50C95FFC3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1966" y="1021756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A1517"/>
                </a:solidFill>
              </a:rPr>
              <a:t>K</a:t>
            </a:r>
            <a:r>
              <a:rPr lang="en-IN" dirty="0" err="1">
                <a:solidFill>
                  <a:srgbClr val="CA1517"/>
                </a:solidFill>
              </a:rPr>
              <a:t>ey</a:t>
            </a:r>
            <a:r>
              <a:rPr lang="en-IN" dirty="0">
                <a:solidFill>
                  <a:srgbClr val="CA1517"/>
                </a:solidFill>
              </a:rPr>
              <a:t> Insights</a:t>
            </a:r>
          </a:p>
        </p:txBody>
      </p:sp>
      <p:sp>
        <p:nvSpPr>
          <p:cNvPr id="762" name="Google Shape;762;p29">
            <a:extLst>
              <a:ext uri="{FF2B5EF4-FFF2-40B4-BE49-F238E27FC236}">
                <a16:creationId xmlns:a16="http://schemas.microsoft.com/office/drawing/2014/main" id="{47538323-C956-62E5-CC24-3756038343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59129" y="1943656"/>
            <a:ext cx="6478427" cy="26865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Orders Placed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Calculated the total number of orders placed to gauge sales volume.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Analysis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Determined the total revenue generated from pizza sales.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Highest Priced Pizza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Identified the highest-priced pizza in the menu.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Pizza Size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Analysed the most commonly ordered pizza size.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5 Pizza Types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Listed the top 5 most ordered pizza types along with their quantities.</a:t>
            </a:r>
          </a:p>
        </p:txBody>
      </p:sp>
      <p:grpSp>
        <p:nvGrpSpPr>
          <p:cNvPr id="763" name="Google Shape;763;p29">
            <a:extLst>
              <a:ext uri="{FF2B5EF4-FFF2-40B4-BE49-F238E27FC236}">
                <a16:creationId xmlns:a16="http://schemas.microsoft.com/office/drawing/2014/main" id="{E4801D8E-3826-6AA2-AC17-59E0C5CFE7D0}"/>
              </a:ext>
            </a:extLst>
          </p:cNvPr>
          <p:cNvGrpSpPr/>
          <p:nvPr/>
        </p:nvGrpSpPr>
        <p:grpSpPr>
          <a:xfrm>
            <a:off x="0" y="1149202"/>
            <a:ext cx="2457508" cy="2845096"/>
            <a:chOff x="719992" y="1149202"/>
            <a:chExt cx="2457508" cy="2845096"/>
          </a:xfrm>
        </p:grpSpPr>
        <p:grpSp>
          <p:nvGrpSpPr>
            <p:cNvPr id="764" name="Google Shape;764;p29">
              <a:extLst>
                <a:ext uri="{FF2B5EF4-FFF2-40B4-BE49-F238E27FC236}">
                  <a16:creationId xmlns:a16="http://schemas.microsoft.com/office/drawing/2014/main" id="{0C3B0BE4-8BEA-BE9D-9D94-FBD8ED21FB1C}"/>
                </a:ext>
              </a:extLst>
            </p:cNvPr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65" name="Google Shape;765;p29">
                <a:extLst>
                  <a:ext uri="{FF2B5EF4-FFF2-40B4-BE49-F238E27FC236}">
                    <a16:creationId xmlns:a16="http://schemas.microsoft.com/office/drawing/2014/main" id="{87F49989-A137-DCD4-D688-882C8EB73FD1}"/>
                  </a:ext>
                </a:extLst>
              </p:cNvPr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66" name="Google Shape;766;p29">
                  <a:extLst>
                    <a:ext uri="{FF2B5EF4-FFF2-40B4-BE49-F238E27FC236}">
                      <a16:creationId xmlns:a16="http://schemas.microsoft.com/office/drawing/2014/main" id="{EC77AFC0-DEE0-AB23-F027-6A6C6FF434B6}"/>
                    </a:ext>
                  </a:extLst>
                </p:cNvPr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5" h="13810" extrusionOk="0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9">
                  <a:extLst>
                    <a:ext uri="{FF2B5EF4-FFF2-40B4-BE49-F238E27FC236}">
                      <a16:creationId xmlns:a16="http://schemas.microsoft.com/office/drawing/2014/main" id="{2F56C3E7-D484-FC64-E698-0F5354F9245F}"/>
                    </a:ext>
                  </a:extLst>
                </p:cNvPr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" h="12312" extrusionOk="0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29">
                <a:extLst>
                  <a:ext uri="{FF2B5EF4-FFF2-40B4-BE49-F238E27FC236}">
                    <a16:creationId xmlns:a16="http://schemas.microsoft.com/office/drawing/2014/main" id="{20F459A1-9F4F-987D-171A-D341DF764B28}"/>
                  </a:ext>
                </a:extLst>
              </p:cNvPr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9" name="Google Shape;769;p29">
                <a:extLst>
                  <a:ext uri="{FF2B5EF4-FFF2-40B4-BE49-F238E27FC236}">
                    <a16:creationId xmlns:a16="http://schemas.microsoft.com/office/drawing/2014/main" id="{6E7EF15C-DB00-6984-8A6B-FD0B42C9E516}"/>
                  </a:ext>
                </a:extLst>
              </p:cNvPr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70" name="Google Shape;770;p29">
                  <a:extLst>
                    <a:ext uri="{FF2B5EF4-FFF2-40B4-BE49-F238E27FC236}">
                      <a16:creationId xmlns:a16="http://schemas.microsoft.com/office/drawing/2014/main" id="{C807D451-F6C1-1446-66D8-EF841880EC12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1" name="Google Shape;771;p29">
                  <a:extLst>
                    <a:ext uri="{FF2B5EF4-FFF2-40B4-BE49-F238E27FC236}">
                      <a16:creationId xmlns:a16="http://schemas.microsoft.com/office/drawing/2014/main" id="{D77F35D1-FDAC-B243-C3A4-81404F4D55B3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72" name="Google Shape;772;p29">
                    <a:extLst>
                      <a:ext uri="{FF2B5EF4-FFF2-40B4-BE49-F238E27FC236}">
                        <a16:creationId xmlns:a16="http://schemas.microsoft.com/office/drawing/2014/main" id="{5EDED731-358D-9829-8F87-1F7028010937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29">
                    <a:extLst>
                      <a:ext uri="{FF2B5EF4-FFF2-40B4-BE49-F238E27FC236}">
                        <a16:creationId xmlns:a16="http://schemas.microsoft.com/office/drawing/2014/main" id="{5CBA069D-75CD-F8C6-4659-CBC20DD76F60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29">
                    <a:extLst>
                      <a:ext uri="{FF2B5EF4-FFF2-40B4-BE49-F238E27FC236}">
                        <a16:creationId xmlns:a16="http://schemas.microsoft.com/office/drawing/2014/main" id="{0CD45CF4-FE7F-883A-282D-DAC8BE7B5ABF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29">
                    <a:extLst>
                      <a:ext uri="{FF2B5EF4-FFF2-40B4-BE49-F238E27FC236}">
                        <a16:creationId xmlns:a16="http://schemas.microsoft.com/office/drawing/2014/main" id="{473B0844-0734-123F-93AC-D53B1B2F7A3C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29">
                    <a:extLst>
                      <a:ext uri="{FF2B5EF4-FFF2-40B4-BE49-F238E27FC236}">
                        <a16:creationId xmlns:a16="http://schemas.microsoft.com/office/drawing/2014/main" id="{623E8504-43FD-E798-E50F-10F932995E37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29">
                    <a:extLst>
                      <a:ext uri="{FF2B5EF4-FFF2-40B4-BE49-F238E27FC236}">
                        <a16:creationId xmlns:a16="http://schemas.microsoft.com/office/drawing/2014/main" id="{7F6B1D68-850D-93C8-1DC5-632C3B726BAF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29">
                    <a:extLst>
                      <a:ext uri="{FF2B5EF4-FFF2-40B4-BE49-F238E27FC236}">
                        <a16:creationId xmlns:a16="http://schemas.microsoft.com/office/drawing/2014/main" id="{BE6E9AA3-25EC-B5D2-5D36-DA2F588EAE2C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29">
                    <a:extLst>
                      <a:ext uri="{FF2B5EF4-FFF2-40B4-BE49-F238E27FC236}">
                        <a16:creationId xmlns:a16="http://schemas.microsoft.com/office/drawing/2014/main" id="{CB3CB854-BD22-0A04-581F-CC8879F31682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80" name="Google Shape;780;p29">
                <a:extLst>
                  <a:ext uri="{FF2B5EF4-FFF2-40B4-BE49-F238E27FC236}">
                    <a16:creationId xmlns:a16="http://schemas.microsoft.com/office/drawing/2014/main" id="{2FE57C91-BE1D-D0D5-0336-7556FD00EEEC}"/>
                  </a:ext>
                </a:extLst>
              </p:cNvPr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81" name="Google Shape;781;p29">
                  <a:extLst>
                    <a:ext uri="{FF2B5EF4-FFF2-40B4-BE49-F238E27FC236}">
                      <a16:creationId xmlns:a16="http://schemas.microsoft.com/office/drawing/2014/main" id="{B455CA00-4F90-0FF3-A405-B25651B12B3A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2" name="Google Shape;782;p29">
                  <a:extLst>
                    <a:ext uri="{FF2B5EF4-FFF2-40B4-BE49-F238E27FC236}">
                      <a16:creationId xmlns:a16="http://schemas.microsoft.com/office/drawing/2014/main" id="{79C010C3-3B57-3184-C227-A0D5A03F0031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83" name="Google Shape;783;p29">
                    <a:extLst>
                      <a:ext uri="{FF2B5EF4-FFF2-40B4-BE49-F238E27FC236}">
                        <a16:creationId xmlns:a16="http://schemas.microsoft.com/office/drawing/2014/main" id="{4AD4F4E8-1F0D-ABE9-A7AB-520D7800A9E4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29">
                    <a:extLst>
                      <a:ext uri="{FF2B5EF4-FFF2-40B4-BE49-F238E27FC236}">
                        <a16:creationId xmlns:a16="http://schemas.microsoft.com/office/drawing/2014/main" id="{EBF5FC2C-B03D-9063-8868-146E5FEC223D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29">
                    <a:extLst>
                      <a:ext uri="{FF2B5EF4-FFF2-40B4-BE49-F238E27FC236}">
                        <a16:creationId xmlns:a16="http://schemas.microsoft.com/office/drawing/2014/main" id="{5EB99AC5-3E4B-A1D2-AB70-8B03FD68893C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29">
                    <a:extLst>
                      <a:ext uri="{FF2B5EF4-FFF2-40B4-BE49-F238E27FC236}">
                        <a16:creationId xmlns:a16="http://schemas.microsoft.com/office/drawing/2014/main" id="{A5D3D99D-868D-0ABA-71A4-8E34ADF62F4E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29">
                    <a:extLst>
                      <a:ext uri="{FF2B5EF4-FFF2-40B4-BE49-F238E27FC236}">
                        <a16:creationId xmlns:a16="http://schemas.microsoft.com/office/drawing/2014/main" id="{C5691C94-A49E-CC8D-7F63-11A74B697BDC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29">
                    <a:extLst>
                      <a:ext uri="{FF2B5EF4-FFF2-40B4-BE49-F238E27FC236}">
                        <a16:creationId xmlns:a16="http://schemas.microsoft.com/office/drawing/2014/main" id="{A2EF79B6-57A1-895F-1DB7-ACAB09F8A08B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29">
                    <a:extLst>
                      <a:ext uri="{FF2B5EF4-FFF2-40B4-BE49-F238E27FC236}">
                        <a16:creationId xmlns:a16="http://schemas.microsoft.com/office/drawing/2014/main" id="{FCFAF023-10D9-D1BD-925C-978237B38E11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29">
                    <a:extLst>
                      <a:ext uri="{FF2B5EF4-FFF2-40B4-BE49-F238E27FC236}">
                        <a16:creationId xmlns:a16="http://schemas.microsoft.com/office/drawing/2014/main" id="{940926DF-4298-5CF1-3367-7D2966220817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91" name="Google Shape;791;p29">
                <a:extLst>
                  <a:ext uri="{FF2B5EF4-FFF2-40B4-BE49-F238E27FC236}">
                    <a16:creationId xmlns:a16="http://schemas.microsoft.com/office/drawing/2014/main" id="{8EF38643-4FCD-0C49-B272-EC4DA940A768}"/>
                  </a:ext>
                </a:extLst>
              </p:cNvPr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2" name="Google Shape;792;p29">
                <a:extLst>
                  <a:ext uri="{FF2B5EF4-FFF2-40B4-BE49-F238E27FC236}">
                    <a16:creationId xmlns:a16="http://schemas.microsoft.com/office/drawing/2014/main" id="{68405920-A9BD-0B95-A6FF-A7479330DABC}"/>
                  </a:ext>
                </a:extLst>
              </p:cNvPr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93" name="Google Shape;793;p29">
                  <a:extLst>
                    <a:ext uri="{FF2B5EF4-FFF2-40B4-BE49-F238E27FC236}">
                      <a16:creationId xmlns:a16="http://schemas.microsoft.com/office/drawing/2014/main" id="{085D4932-4F42-F876-58D4-FD5D0D31C94B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9">
                  <a:extLst>
                    <a:ext uri="{FF2B5EF4-FFF2-40B4-BE49-F238E27FC236}">
                      <a16:creationId xmlns:a16="http://schemas.microsoft.com/office/drawing/2014/main" id="{3BE36215-C175-A096-0717-2F5B8F0C468C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9">
                  <a:extLst>
                    <a:ext uri="{FF2B5EF4-FFF2-40B4-BE49-F238E27FC236}">
                      <a16:creationId xmlns:a16="http://schemas.microsoft.com/office/drawing/2014/main" id="{66442E29-9879-84B3-5B32-AC5DB0BB273A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9">
                  <a:extLst>
                    <a:ext uri="{FF2B5EF4-FFF2-40B4-BE49-F238E27FC236}">
                      <a16:creationId xmlns:a16="http://schemas.microsoft.com/office/drawing/2014/main" id="{8A4ACEDE-A520-960F-E5FA-A2FDDB31AE84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9">
                <a:extLst>
                  <a:ext uri="{FF2B5EF4-FFF2-40B4-BE49-F238E27FC236}">
                    <a16:creationId xmlns:a16="http://schemas.microsoft.com/office/drawing/2014/main" id="{23BDEBEC-D706-8EF8-F3A3-417C404DD9CD}"/>
                  </a:ext>
                </a:extLst>
              </p:cNvPr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9">
                <a:extLst>
                  <a:ext uri="{FF2B5EF4-FFF2-40B4-BE49-F238E27FC236}">
                    <a16:creationId xmlns:a16="http://schemas.microsoft.com/office/drawing/2014/main" id="{2A73CFDB-898D-C9F9-EFE2-F90C0B4FC334}"/>
                  </a:ext>
                </a:extLst>
              </p:cNvPr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99" name="Google Shape;799;p29">
                  <a:extLst>
                    <a:ext uri="{FF2B5EF4-FFF2-40B4-BE49-F238E27FC236}">
                      <a16:creationId xmlns:a16="http://schemas.microsoft.com/office/drawing/2014/main" id="{ADC3A998-813A-7B9C-3390-8199ADC8AA9D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9">
                  <a:extLst>
                    <a:ext uri="{FF2B5EF4-FFF2-40B4-BE49-F238E27FC236}">
                      <a16:creationId xmlns:a16="http://schemas.microsoft.com/office/drawing/2014/main" id="{13C95763-3D07-3319-D090-2F677E5FE4ED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9">
                  <a:extLst>
                    <a:ext uri="{FF2B5EF4-FFF2-40B4-BE49-F238E27FC236}">
                      <a16:creationId xmlns:a16="http://schemas.microsoft.com/office/drawing/2014/main" id="{E6AE45DD-19E4-C20E-C7E2-EE566144BF44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9">
                  <a:extLst>
                    <a:ext uri="{FF2B5EF4-FFF2-40B4-BE49-F238E27FC236}">
                      <a16:creationId xmlns:a16="http://schemas.microsoft.com/office/drawing/2014/main" id="{5321BA90-5F25-8DC4-B486-1B9FA2FC9A8D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29">
                <a:extLst>
                  <a:ext uri="{FF2B5EF4-FFF2-40B4-BE49-F238E27FC236}">
                    <a16:creationId xmlns:a16="http://schemas.microsoft.com/office/drawing/2014/main" id="{AC31C066-78DC-BF8F-4475-1272AC2A7E55}"/>
                  </a:ext>
                </a:extLst>
              </p:cNvPr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29">
              <a:extLst>
                <a:ext uri="{FF2B5EF4-FFF2-40B4-BE49-F238E27FC236}">
                  <a16:creationId xmlns:a16="http://schemas.microsoft.com/office/drawing/2014/main" id="{836D1433-2B7E-336C-8370-E136AE2BC4DA}"/>
                </a:ext>
              </a:extLst>
            </p:cNvPr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805" name="Google Shape;805;p29">
                <a:extLst>
                  <a:ext uri="{FF2B5EF4-FFF2-40B4-BE49-F238E27FC236}">
                    <a16:creationId xmlns:a16="http://schemas.microsoft.com/office/drawing/2014/main" id="{32F64CC4-D70D-2CF2-2E4E-BD76E0329DCF}"/>
                  </a:ext>
                </a:extLst>
              </p:cNvPr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806" name="Google Shape;806;p29">
                  <a:extLst>
                    <a:ext uri="{FF2B5EF4-FFF2-40B4-BE49-F238E27FC236}">
                      <a16:creationId xmlns:a16="http://schemas.microsoft.com/office/drawing/2014/main" id="{D9EBD855-A1E9-9130-958B-3336EDC0C67E}"/>
                    </a:ext>
                  </a:extLst>
                </p:cNvPr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0" h="25765" extrusionOk="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9">
                  <a:extLst>
                    <a:ext uri="{FF2B5EF4-FFF2-40B4-BE49-F238E27FC236}">
                      <a16:creationId xmlns:a16="http://schemas.microsoft.com/office/drawing/2014/main" id="{66633E0D-EF73-963F-40CE-57CDBCC6FE96}"/>
                    </a:ext>
                  </a:extLst>
                </p:cNvPr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3044" extrusionOk="0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8" name="Google Shape;808;p29">
                <a:extLst>
                  <a:ext uri="{FF2B5EF4-FFF2-40B4-BE49-F238E27FC236}">
                    <a16:creationId xmlns:a16="http://schemas.microsoft.com/office/drawing/2014/main" id="{7221E470-F671-DDCA-BA87-E9221944A4AD}"/>
                  </a:ext>
                </a:extLst>
              </p:cNvPr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9" name="Google Shape;809;p29">
                <a:extLst>
                  <a:ext uri="{FF2B5EF4-FFF2-40B4-BE49-F238E27FC236}">
                    <a16:creationId xmlns:a16="http://schemas.microsoft.com/office/drawing/2014/main" id="{78B2EBAB-70AB-4AAA-963D-4442C455DBA6}"/>
                  </a:ext>
                </a:extLst>
              </p:cNvPr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810" name="Google Shape;810;p29">
                  <a:extLst>
                    <a:ext uri="{FF2B5EF4-FFF2-40B4-BE49-F238E27FC236}">
                      <a16:creationId xmlns:a16="http://schemas.microsoft.com/office/drawing/2014/main" id="{DFFEADF8-AA2D-C9D9-84FF-3862BE2D4926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9">
                  <a:extLst>
                    <a:ext uri="{FF2B5EF4-FFF2-40B4-BE49-F238E27FC236}">
                      <a16:creationId xmlns:a16="http://schemas.microsoft.com/office/drawing/2014/main" id="{26788F21-291B-187A-B4E4-8D1F19D28882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9">
                  <a:extLst>
                    <a:ext uri="{FF2B5EF4-FFF2-40B4-BE49-F238E27FC236}">
                      <a16:creationId xmlns:a16="http://schemas.microsoft.com/office/drawing/2014/main" id="{9AB4E6CA-7A86-5FB2-2F28-89283205F41D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9">
                  <a:extLst>
                    <a:ext uri="{FF2B5EF4-FFF2-40B4-BE49-F238E27FC236}">
                      <a16:creationId xmlns:a16="http://schemas.microsoft.com/office/drawing/2014/main" id="{97464885-FE01-809A-4C50-97C590EE421B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4" name="Google Shape;814;p29">
                <a:extLst>
                  <a:ext uri="{FF2B5EF4-FFF2-40B4-BE49-F238E27FC236}">
                    <a16:creationId xmlns:a16="http://schemas.microsoft.com/office/drawing/2014/main" id="{0E3077EB-FBFF-8FA1-4773-639B3CD1C923}"/>
                  </a:ext>
                </a:extLst>
              </p:cNvPr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29">
                <a:extLst>
                  <a:ext uri="{FF2B5EF4-FFF2-40B4-BE49-F238E27FC236}">
                    <a16:creationId xmlns:a16="http://schemas.microsoft.com/office/drawing/2014/main" id="{CE9E6B36-3884-E9A6-B062-201DB6522C7B}"/>
                  </a:ext>
                </a:extLst>
              </p:cNvPr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16" name="Google Shape;816;p29">
                  <a:extLst>
                    <a:ext uri="{FF2B5EF4-FFF2-40B4-BE49-F238E27FC236}">
                      <a16:creationId xmlns:a16="http://schemas.microsoft.com/office/drawing/2014/main" id="{416CA020-DB34-41F9-FAD3-376CDE61A044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7" name="Google Shape;817;p29">
                  <a:extLst>
                    <a:ext uri="{FF2B5EF4-FFF2-40B4-BE49-F238E27FC236}">
                      <a16:creationId xmlns:a16="http://schemas.microsoft.com/office/drawing/2014/main" id="{69D83601-6F95-0852-05D2-ADC07C8830A6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18" name="Google Shape;818;p29">
                    <a:extLst>
                      <a:ext uri="{FF2B5EF4-FFF2-40B4-BE49-F238E27FC236}">
                        <a16:creationId xmlns:a16="http://schemas.microsoft.com/office/drawing/2014/main" id="{18753E57-37E3-550C-E3CC-9B21F3DC85C3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9">
                    <a:extLst>
                      <a:ext uri="{FF2B5EF4-FFF2-40B4-BE49-F238E27FC236}">
                        <a16:creationId xmlns:a16="http://schemas.microsoft.com/office/drawing/2014/main" id="{28338CE5-1DD4-F488-60FA-B98CFC6B7E98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29">
                    <a:extLst>
                      <a:ext uri="{FF2B5EF4-FFF2-40B4-BE49-F238E27FC236}">
                        <a16:creationId xmlns:a16="http://schemas.microsoft.com/office/drawing/2014/main" id="{ADB952FA-0BC3-50E6-A007-F9DA4D3CA016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9">
                    <a:extLst>
                      <a:ext uri="{FF2B5EF4-FFF2-40B4-BE49-F238E27FC236}">
                        <a16:creationId xmlns:a16="http://schemas.microsoft.com/office/drawing/2014/main" id="{2F2B4E07-16A5-D67C-D4DA-0B24CE36DB30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29">
                    <a:extLst>
                      <a:ext uri="{FF2B5EF4-FFF2-40B4-BE49-F238E27FC236}">
                        <a16:creationId xmlns:a16="http://schemas.microsoft.com/office/drawing/2014/main" id="{77EBE6E5-0EB6-B345-0568-A195F7B8BEF3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9">
                    <a:extLst>
                      <a:ext uri="{FF2B5EF4-FFF2-40B4-BE49-F238E27FC236}">
                        <a16:creationId xmlns:a16="http://schemas.microsoft.com/office/drawing/2014/main" id="{90EE3A58-7D6F-3638-BF07-42559EEDD24D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29">
                    <a:extLst>
                      <a:ext uri="{FF2B5EF4-FFF2-40B4-BE49-F238E27FC236}">
                        <a16:creationId xmlns:a16="http://schemas.microsoft.com/office/drawing/2014/main" id="{9983EF31-9616-DB8B-AA1E-988E9768F5BD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9">
                    <a:extLst>
                      <a:ext uri="{FF2B5EF4-FFF2-40B4-BE49-F238E27FC236}">
                        <a16:creationId xmlns:a16="http://schemas.microsoft.com/office/drawing/2014/main" id="{D46972E6-9FA1-CACB-60B6-4FFD7DC614B9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26" name="Google Shape;826;p29">
                <a:extLst>
                  <a:ext uri="{FF2B5EF4-FFF2-40B4-BE49-F238E27FC236}">
                    <a16:creationId xmlns:a16="http://schemas.microsoft.com/office/drawing/2014/main" id="{AEA677D4-5888-C4E7-47F0-3973940C4B07}"/>
                  </a:ext>
                </a:extLst>
              </p:cNvPr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7" name="Google Shape;827;p29">
                <a:extLst>
                  <a:ext uri="{FF2B5EF4-FFF2-40B4-BE49-F238E27FC236}">
                    <a16:creationId xmlns:a16="http://schemas.microsoft.com/office/drawing/2014/main" id="{5329F535-CCA3-1D31-33E9-9531745C9861}"/>
                  </a:ext>
                </a:extLst>
              </p:cNvPr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8" name="Google Shape;828;p29">
                  <a:extLst>
                    <a:ext uri="{FF2B5EF4-FFF2-40B4-BE49-F238E27FC236}">
                      <a16:creationId xmlns:a16="http://schemas.microsoft.com/office/drawing/2014/main" id="{1D1A2024-91DB-2861-5A50-7A5ED4917BAA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29" name="Google Shape;829;p29">
                  <a:extLst>
                    <a:ext uri="{FF2B5EF4-FFF2-40B4-BE49-F238E27FC236}">
                      <a16:creationId xmlns:a16="http://schemas.microsoft.com/office/drawing/2014/main" id="{7A2C9580-E8FB-EEE6-CA3C-399D1C713402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30" name="Google Shape;830;p29">
                    <a:extLst>
                      <a:ext uri="{FF2B5EF4-FFF2-40B4-BE49-F238E27FC236}">
                        <a16:creationId xmlns:a16="http://schemas.microsoft.com/office/drawing/2014/main" id="{B9AA3253-838A-36B6-E771-BFE19F0F299C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29">
                    <a:extLst>
                      <a:ext uri="{FF2B5EF4-FFF2-40B4-BE49-F238E27FC236}">
                        <a16:creationId xmlns:a16="http://schemas.microsoft.com/office/drawing/2014/main" id="{410F0D0A-290E-6219-B507-C795D7602111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9">
                    <a:extLst>
                      <a:ext uri="{FF2B5EF4-FFF2-40B4-BE49-F238E27FC236}">
                        <a16:creationId xmlns:a16="http://schemas.microsoft.com/office/drawing/2014/main" id="{43277AC9-0BE9-A5CE-FD21-91569FA79963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29">
                    <a:extLst>
                      <a:ext uri="{FF2B5EF4-FFF2-40B4-BE49-F238E27FC236}">
                        <a16:creationId xmlns:a16="http://schemas.microsoft.com/office/drawing/2014/main" id="{11DB63A5-C9D7-C4B2-2894-F0CC0EC8010D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29">
                    <a:extLst>
                      <a:ext uri="{FF2B5EF4-FFF2-40B4-BE49-F238E27FC236}">
                        <a16:creationId xmlns:a16="http://schemas.microsoft.com/office/drawing/2014/main" id="{1556E438-ED33-3136-AFC5-EF09B877E260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9">
                    <a:extLst>
                      <a:ext uri="{FF2B5EF4-FFF2-40B4-BE49-F238E27FC236}">
                        <a16:creationId xmlns:a16="http://schemas.microsoft.com/office/drawing/2014/main" id="{84C884DF-5670-19BA-1EEB-4ABC03850BBA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9">
                    <a:extLst>
                      <a:ext uri="{FF2B5EF4-FFF2-40B4-BE49-F238E27FC236}">
                        <a16:creationId xmlns:a16="http://schemas.microsoft.com/office/drawing/2014/main" id="{23A9281A-9AC6-AD95-6453-5ABBD549BA9A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9">
                    <a:extLst>
                      <a:ext uri="{FF2B5EF4-FFF2-40B4-BE49-F238E27FC236}">
                        <a16:creationId xmlns:a16="http://schemas.microsoft.com/office/drawing/2014/main" id="{B224667E-A760-524D-1F9D-47F0E222654B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38" name="Google Shape;838;p29">
                <a:extLst>
                  <a:ext uri="{FF2B5EF4-FFF2-40B4-BE49-F238E27FC236}">
                    <a16:creationId xmlns:a16="http://schemas.microsoft.com/office/drawing/2014/main" id="{BD18CDE3-8203-C5EA-5048-55E5838CDD0D}"/>
                  </a:ext>
                </a:extLst>
              </p:cNvPr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39" name="Google Shape;839;p29">
                  <a:extLst>
                    <a:ext uri="{FF2B5EF4-FFF2-40B4-BE49-F238E27FC236}">
                      <a16:creationId xmlns:a16="http://schemas.microsoft.com/office/drawing/2014/main" id="{EDDDCEE1-8097-E26B-5992-5E58E517709B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29">
                  <a:extLst>
                    <a:ext uri="{FF2B5EF4-FFF2-40B4-BE49-F238E27FC236}">
                      <a16:creationId xmlns:a16="http://schemas.microsoft.com/office/drawing/2014/main" id="{981B9B1D-6C2F-84D3-5D99-00F00EAB2CBA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41" name="Google Shape;841;p29">
                    <a:extLst>
                      <a:ext uri="{FF2B5EF4-FFF2-40B4-BE49-F238E27FC236}">
                        <a16:creationId xmlns:a16="http://schemas.microsoft.com/office/drawing/2014/main" id="{1AC2EE9B-5C5B-F2EE-5529-B76D7F842D2E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9">
                    <a:extLst>
                      <a:ext uri="{FF2B5EF4-FFF2-40B4-BE49-F238E27FC236}">
                        <a16:creationId xmlns:a16="http://schemas.microsoft.com/office/drawing/2014/main" id="{B165868B-BBF6-1C56-3F25-7B22AF422509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9">
                    <a:extLst>
                      <a:ext uri="{FF2B5EF4-FFF2-40B4-BE49-F238E27FC236}">
                        <a16:creationId xmlns:a16="http://schemas.microsoft.com/office/drawing/2014/main" id="{C9E0C36D-AB09-6FEF-F287-8045B3E7D5AC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9">
                    <a:extLst>
                      <a:ext uri="{FF2B5EF4-FFF2-40B4-BE49-F238E27FC236}">
                        <a16:creationId xmlns:a16="http://schemas.microsoft.com/office/drawing/2014/main" id="{18550F75-840A-07DB-DA3F-EA5E3394A6E3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9">
                    <a:extLst>
                      <a:ext uri="{FF2B5EF4-FFF2-40B4-BE49-F238E27FC236}">
                        <a16:creationId xmlns:a16="http://schemas.microsoft.com/office/drawing/2014/main" id="{4C7E7AC2-AC35-A8F8-EDE5-7606C411E41F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9">
                    <a:extLst>
                      <a:ext uri="{FF2B5EF4-FFF2-40B4-BE49-F238E27FC236}">
                        <a16:creationId xmlns:a16="http://schemas.microsoft.com/office/drawing/2014/main" id="{C4C94BD6-B832-0579-AE00-B2ED028E3A80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9">
                    <a:extLst>
                      <a:ext uri="{FF2B5EF4-FFF2-40B4-BE49-F238E27FC236}">
                        <a16:creationId xmlns:a16="http://schemas.microsoft.com/office/drawing/2014/main" id="{F9AB8BB0-4CCD-3803-56D8-AE2176844E5F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9">
                    <a:extLst>
                      <a:ext uri="{FF2B5EF4-FFF2-40B4-BE49-F238E27FC236}">
                        <a16:creationId xmlns:a16="http://schemas.microsoft.com/office/drawing/2014/main" id="{DED7FE7A-343A-75C4-7561-1DD76C52CB09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DEBFCD9F-5751-49DC-2E1D-01C366D652A3}"/>
                  </a:ext>
                </a:extLst>
              </p:cNvPr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1420B88D-0801-F0DB-5A95-829665889A01}"/>
                  </a:ext>
                </a:extLst>
              </p:cNvPr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608E4B76-64C1-4AE7-C2E3-EFE93462EFB9}"/>
                  </a:ext>
                </a:extLst>
              </p:cNvPr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6FDD1117-7F69-721B-ABE3-D9A647A27494}"/>
                  </a:ext>
                </a:extLst>
              </p:cNvPr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3" name="Google Shape;853;p29">
                <a:extLst>
                  <a:ext uri="{FF2B5EF4-FFF2-40B4-BE49-F238E27FC236}">
                    <a16:creationId xmlns:a16="http://schemas.microsoft.com/office/drawing/2014/main" id="{F4AE3EF9-689D-2BFF-7944-66774BC93A95}"/>
                  </a:ext>
                </a:extLst>
              </p:cNvPr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54" name="Google Shape;854;p29">
                  <a:extLst>
                    <a:ext uri="{FF2B5EF4-FFF2-40B4-BE49-F238E27FC236}">
                      <a16:creationId xmlns:a16="http://schemas.microsoft.com/office/drawing/2014/main" id="{9F549301-439F-62C5-01B9-3EEFF4AC94AC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5" name="Google Shape;855;p29">
                  <a:extLst>
                    <a:ext uri="{FF2B5EF4-FFF2-40B4-BE49-F238E27FC236}">
                      <a16:creationId xmlns:a16="http://schemas.microsoft.com/office/drawing/2014/main" id="{75A972F3-758C-E8FB-8BA1-06CE63DABD41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56" name="Google Shape;856;p29">
                    <a:extLst>
                      <a:ext uri="{FF2B5EF4-FFF2-40B4-BE49-F238E27FC236}">
                        <a16:creationId xmlns:a16="http://schemas.microsoft.com/office/drawing/2014/main" id="{472C3580-0C44-01B8-A99E-3CA35BA2ECD5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29">
                    <a:extLst>
                      <a:ext uri="{FF2B5EF4-FFF2-40B4-BE49-F238E27FC236}">
                        <a16:creationId xmlns:a16="http://schemas.microsoft.com/office/drawing/2014/main" id="{85097425-4817-8554-9D68-EAB111D3D7B9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9">
                    <a:extLst>
                      <a:ext uri="{FF2B5EF4-FFF2-40B4-BE49-F238E27FC236}">
                        <a16:creationId xmlns:a16="http://schemas.microsoft.com/office/drawing/2014/main" id="{0DCC6DE8-3F63-3AEB-F419-35B514513B3A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9">
                    <a:extLst>
                      <a:ext uri="{FF2B5EF4-FFF2-40B4-BE49-F238E27FC236}">
                        <a16:creationId xmlns:a16="http://schemas.microsoft.com/office/drawing/2014/main" id="{C898E95A-B461-02E4-304A-77BA47E59AE6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9">
                    <a:extLst>
                      <a:ext uri="{FF2B5EF4-FFF2-40B4-BE49-F238E27FC236}">
                        <a16:creationId xmlns:a16="http://schemas.microsoft.com/office/drawing/2014/main" id="{48DB1ADF-5E51-4419-0E4E-1C9F144E6A9F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9">
                    <a:extLst>
                      <a:ext uri="{FF2B5EF4-FFF2-40B4-BE49-F238E27FC236}">
                        <a16:creationId xmlns:a16="http://schemas.microsoft.com/office/drawing/2014/main" id="{ED2B968B-CE91-E440-C295-8659871F505E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9">
                    <a:extLst>
                      <a:ext uri="{FF2B5EF4-FFF2-40B4-BE49-F238E27FC236}">
                        <a16:creationId xmlns:a16="http://schemas.microsoft.com/office/drawing/2014/main" id="{A465D425-B49A-A4D7-15F3-DF23678F4278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9">
                    <a:extLst>
                      <a:ext uri="{FF2B5EF4-FFF2-40B4-BE49-F238E27FC236}">
                        <a16:creationId xmlns:a16="http://schemas.microsoft.com/office/drawing/2014/main" id="{A20C9CEC-354E-AF18-1DFB-458B1F500AD9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4" name="Google Shape;864;p29">
                <a:extLst>
                  <a:ext uri="{FF2B5EF4-FFF2-40B4-BE49-F238E27FC236}">
                    <a16:creationId xmlns:a16="http://schemas.microsoft.com/office/drawing/2014/main" id="{D6F28EF2-14D0-7A7F-E00A-2A7374CD82EF}"/>
                  </a:ext>
                </a:extLst>
              </p:cNvPr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65" name="Google Shape;865;p29">
                  <a:extLst>
                    <a:ext uri="{FF2B5EF4-FFF2-40B4-BE49-F238E27FC236}">
                      <a16:creationId xmlns:a16="http://schemas.microsoft.com/office/drawing/2014/main" id="{26882FE9-DB1E-299A-833B-3A0DD5DF90E0}"/>
                    </a:ext>
                  </a:extLst>
                </p:cNvPr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6" name="Google Shape;866;p29">
                  <a:extLst>
                    <a:ext uri="{FF2B5EF4-FFF2-40B4-BE49-F238E27FC236}">
                      <a16:creationId xmlns:a16="http://schemas.microsoft.com/office/drawing/2014/main" id="{BDB25EB0-821C-A61F-821F-0DF94B1DB1EF}"/>
                    </a:ext>
                  </a:extLst>
                </p:cNvPr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67" name="Google Shape;867;p29">
                    <a:extLst>
                      <a:ext uri="{FF2B5EF4-FFF2-40B4-BE49-F238E27FC236}">
                        <a16:creationId xmlns:a16="http://schemas.microsoft.com/office/drawing/2014/main" id="{FAAF109F-260A-BE19-3460-A57F71BD1797}"/>
                      </a:ext>
                    </a:extLst>
                  </p:cNvPr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" name="Google Shape;868;p29">
                    <a:extLst>
                      <a:ext uri="{FF2B5EF4-FFF2-40B4-BE49-F238E27FC236}">
                        <a16:creationId xmlns:a16="http://schemas.microsoft.com/office/drawing/2014/main" id="{7A7FD5C8-1C8C-6E91-3F43-1F194ADB2121}"/>
                      </a:ext>
                    </a:extLst>
                  </p:cNvPr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" name="Google Shape;869;p29">
                    <a:extLst>
                      <a:ext uri="{FF2B5EF4-FFF2-40B4-BE49-F238E27FC236}">
                        <a16:creationId xmlns:a16="http://schemas.microsoft.com/office/drawing/2014/main" id="{7B06D744-3AC8-A0F7-C1E0-532B6EE40025}"/>
                      </a:ext>
                    </a:extLst>
                  </p:cNvPr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" name="Google Shape;870;p29">
                    <a:extLst>
                      <a:ext uri="{FF2B5EF4-FFF2-40B4-BE49-F238E27FC236}">
                        <a16:creationId xmlns:a16="http://schemas.microsoft.com/office/drawing/2014/main" id="{15534DDC-DF1A-83BF-33C8-B98A0ABFB3D3}"/>
                      </a:ext>
                    </a:extLst>
                  </p:cNvPr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" name="Google Shape;871;p29">
                    <a:extLst>
                      <a:ext uri="{FF2B5EF4-FFF2-40B4-BE49-F238E27FC236}">
                        <a16:creationId xmlns:a16="http://schemas.microsoft.com/office/drawing/2014/main" id="{3E8BE9C7-0B26-F66C-B7F6-DC686C9F9D0B}"/>
                      </a:ext>
                    </a:extLst>
                  </p:cNvPr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" name="Google Shape;872;p29">
                    <a:extLst>
                      <a:ext uri="{FF2B5EF4-FFF2-40B4-BE49-F238E27FC236}">
                        <a16:creationId xmlns:a16="http://schemas.microsoft.com/office/drawing/2014/main" id="{9778375C-6468-3885-3F85-A8964100C81D}"/>
                      </a:ext>
                    </a:extLst>
                  </p:cNvPr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" name="Google Shape;873;p29">
                    <a:extLst>
                      <a:ext uri="{FF2B5EF4-FFF2-40B4-BE49-F238E27FC236}">
                        <a16:creationId xmlns:a16="http://schemas.microsoft.com/office/drawing/2014/main" id="{EFD20A4C-42B1-33E7-E784-AAC636FEFA1A}"/>
                      </a:ext>
                    </a:extLst>
                  </p:cNvPr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" name="Google Shape;874;p29">
                    <a:extLst>
                      <a:ext uri="{FF2B5EF4-FFF2-40B4-BE49-F238E27FC236}">
                        <a16:creationId xmlns:a16="http://schemas.microsoft.com/office/drawing/2014/main" id="{E5FE0D5A-A8DD-3215-6C8E-51C0918A4336}"/>
                      </a:ext>
                    </a:extLst>
                  </p:cNvPr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75" name="Google Shape;875;p29">
                <a:extLst>
                  <a:ext uri="{FF2B5EF4-FFF2-40B4-BE49-F238E27FC236}">
                    <a16:creationId xmlns:a16="http://schemas.microsoft.com/office/drawing/2014/main" id="{A4356406-D4EB-EFF3-762A-351E1E35AEFC}"/>
                  </a:ext>
                </a:extLst>
              </p:cNvPr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76" name="Google Shape;876;p29">
                  <a:extLst>
                    <a:ext uri="{FF2B5EF4-FFF2-40B4-BE49-F238E27FC236}">
                      <a16:creationId xmlns:a16="http://schemas.microsoft.com/office/drawing/2014/main" id="{5168DC29-59C8-2F33-C31C-1712C7FADAF2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9">
                  <a:extLst>
                    <a:ext uri="{FF2B5EF4-FFF2-40B4-BE49-F238E27FC236}">
                      <a16:creationId xmlns:a16="http://schemas.microsoft.com/office/drawing/2014/main" id="{F5B2E44D-0EC4-F843-166C-D1C0D65A93B4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9">
                  <a:extLst>
                    <a:ext uri="{FF2B5EF4-FFF2-40B4-BE49-F238E27FC236}">
                      <a16:creationId xmlns:a16="http://schemas.microsoft.com/office/drawing/2014/main" id="{29BEFF40-3FA9-5291-2D65-B913810748C0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9">
                  <a:extLst>
                    <a:ext uri="{FF2B5EF4-FFF2-40B4-BE49-F238E27FC236}">
                      <a16:creationId xmlns:a16="http://schemas.microsoft.com/office/drawing/2014/main" id="{37C5700D-703F-40E4-3AD5-09845252F05B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29">
                <a:extLst>
                  <a:ext uri="{FF2B5EF4-FFF2-40B4-BE49-F238E27FC236}">
                    <a16:creationId xmlns:a16="http://schemas.microsoft.com/office/drawing/2014/main" id="{5DF2969F-1B8C-313A-8210-3891DA3E4464}"/>
                  </a:ext>
                </a:extLst>
              </p:cNvPr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81" name="Google Shape;881;p29">
                  <a:extLst>
                    <a:ext uri="{FF2B5EF4-FFF2-40B4-BE49-F238E27FC236}">
                      <a16:creationId xmlns:a16="http://schemas.microsoft.com/office/drawing/2014/main" id="{C776B9A4-AC96-B4F1-AF3E-9DD61B609C1F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9">
                  <a:extLst>
                    <a:ext uri="{FF2B5EF4-FFF2-40B4-BE49-F238E27FC236}">
                      <a16:creationId xmlns:a16="http://schemas.microsoft.com/office/drawing/2014/main" id="{81EAF43C-6C1F-E0ED-1129-9708995F992F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9">
                  <a:extLst>
                    <a:ext uri="{FF2B5EF4-FFF2-40B4-BE49-F238E27FC236}">
                      <a16:creationId xmlns:a16="http://schemas.microsoft.com/office/drawing/2014/main" id="{86E4847E-BAC6-3302-6C48-A5C002807C41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9">
                  <a:extLst>
                    <a:ext uri="{FF2B5EF4-FFF2-40B4-BE49-F238E27FC236}">
                      <a16:creationId xmlns:a16="http://schemas.microsoft.com/office/drawing/2014/main" id="{7D63C921-23F3-9E1F-360E-E7EEF8AE974B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5" name="Google Shape;885;p29">
                <a:extLst>
                  <a:ext uri="{FF2B5EF4-FFF2-40B4-BE49-F238E27FC236}">
                    <a16:creationId xmlns:a16="http://schemas.microsoft.com/office/drawing/2014/main" id="{48BF3235-3F00-78EE-254A-AE6171F1CCC0}"/>
                  </a:ext>
                </a:extLst>
              </p:cNvPr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86" name="Google Shape;886;p29">
                  <a:extLst>
                    <a:ext uri="{FF2B5EF4-FFF2-40B4-BE49-F238E27FC236}">
                      <a16:creationId xmlns:a16="http://schemas.microsoft.com/office/drawing/2014/main" id="{14BAF6D1-1A50-B335-6DD1-89869BF3CE18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9">
                  <a:extLst>
                    <a:ext uri="{FF2B5EF4-FFF2-40B4-BE49-F238E27FC236}">
                      <a16:creationId xmlns:a16="http://schemas.microsoft.com/office/drawing/2014/main" id="{7237C844-11D8-6723-70FA-A9D6DE0A3E8F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9">
                  <a:extLst>
                    <a:ext uri="{FF2B5EF4-FFF2-40B4-BE49-F238E27FC236}">
                      <a16:creationId xmlns:a16="http://schemas.microsoft.com/office/drawing/2014/main" id="{32D584B2-4CBC-1BE1-F755-BAB795672DF4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9">
                  <a:extLst>
                    <a:ext uri="{FF2B5EF4-FFF2-40B4-BE49-F238E27FC236}">
                      <a16:creationId xmlns:a16="http://schemas.microsoft.com/office/drawing/2014/main" id="{5D4A3807-9811-126F-6F1C-CF5464BB7FE1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9">
                <a:extLst>
                  <a:ext uri="{FF2B5EF4-FFF2-40B4-BE49-F238E27FC236}">
                    <a16:creationId xmlns:a16="http://schemas.microsoft.com/office/drawing/2014/main" id="{A3B206E9-A501-C383-2662-D22CC9E9EF23}"/>
                  </a:ext>
                </a:extLst>
              </p:cNvPr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91" name="Google Shape;891;p29">
                  <a:extLst>
                    <a:ext uri="{FF2B5EF4-FFF2-40B4-BE49-F238E27FC236}">
                      <a16:creationId xmlns:a16="http://schemas.microsoft.com/office/drawing/2014/main" id="{F8267686-7DED-C3C9-E5E4-69B8011E7E3E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9">
                  <a:extLst>
                    <a:ext uri="{FF2B5EF4-FFF2-40B4-BE49-F238E27FC236}">
                      <a16:creationId xmlns:a16="http://schemas.microsoft.com/office/drawing/2014/main" id="{81ADE0CD-254B-819F-1BD7-E27B41FB5B05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9">
                  <a:extLst>
                    <a:ext uri="{FF2B5EF4-FFF2-40B4-BE49-F238E27FC236}">
                      <a16:creationId xmlns:a16="http://schemas.microsoft.com/office/drawing/2014/main" id="{7D9E078D-544D-8FC4-D5D1-96DE35FDCB30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9">
                  <a:extLst>
                    <a:ext uri="{FF2B5EF4-FFF2-40B4-BE49-F238E27FC236}">
                      <a16:creationId xmlns:a16="http://schemas.microsoft.com/office/drawing/2014/main" id="{D64992A4-ED6E-678A-B66F-790BD68D6129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5" name="Google Shape;895;p29">
                <a:extLst>
                  <a:ext uri="{FF2B5EF4-FFF2-40B4-BE49-F238E27FC236}">
                    <a16:creationId xmlns:a16="http://schemas.microsoft.com/office/drawing/2014/main" id="{592EB71F-B0BF-CE87-56A3-0634F1F92E90}"/>
                  </a:ext>
                </a:extLst>
              </p:cNvPr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>
                <a:extLst>
                  <a:ext uri="{FF2B5EF4-FFF2-40B4-BE49-F238E27FC236}">
                    <a16:creationId xmlns:a16="http://schemas.microsoft.com/office/drawing/2014/main" id="{9B678F18-850D-3CF0-D167-33830E3E194C}"/>
                  </a:ext>
                </a:extLst>
              </p:cNvPr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>
                <a:extLst>
                  <a:ext uri="{FF2B5EF4-FFF2-40B4-BE49-F238E27FC236}">
                    <a16:creationId xmlns:a16="http://schemas.microsoft.com/office/drawing/2014/main" id="{BAFB2A25-20FA-FEF1-1974-9F8867D2D55C}"/>
                  </a:ext>
                </a:extLst>
              </p:cNvPr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>
                <a:extLst>
                  <a:ext uri="{FF2B5EF4-FFF2-40B4-BE49-F238E27FC236}">
                    <a16:creationId xmlns:a16="http://schemas.microsoft.com/office/drawing/2014/main" id="{394BA683-E534-2E5F-BBAE-BC8A9DE0155C}"/>
                  </a:ext>
                </a:extLst>
              </p:cNvPr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>
                <a:extLst>
                  <a:ext uri="{FF2B5EF4-FFF2-40B4-BE49-F238E27FC236}">
                    <a16:creationId xmlns:a16="http://schemas.microsoft.com/office/drawing/2014/main" id="{414696E7-D904-0B1F-8144-425D232F2422}"/>
                  </a:ext>
                </a:extLst>
              </p:cNvPr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>
                <a:extLst>
                  <a:ext uri="{FF2B5EF4-FFF2-40B4-BE49-F238E27FC236}">
                    <a16:creationId xmlns:a16="http://schemas.microsoft.com/office/drawing/2014/main" id="{DDA4B887-FFAD-DE52-F0D2-CB211035CC6C}"/>
                  </a:ext>
                </a:extLst>
              </p:cNvPr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>
                <a:extLst>
                  <a:ext uri="{FF2B5EF4-FFF2-40B4-BE49-F238E27FC236}">
                    <a16:creationId xmlns:a16="http://schemas.microsoft.com/office/drawing/2014/main" id="{B77289A5-B8EF-F8C8-88B7-36A3B0AF72CC}"/>
                  </a:ext>
                </a:extLst>
              </p:cNvPr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2" name="Google Shape;902;p29">
                <a:extLst>
                  <a:ext uri="{FF2B5EF4-FFF2-40B4-BE49-F238E27FC236}">
                    <a16:creationId xmlns:a16="http://schemas.microsoft.com/office/drawing/2014/main" id="{64927AE5-676F-8696-30A1-7B56BF3B9B32}"/>
                  </a:ext>
                </a:extLst>
              </p:cNvPr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903" name="Google Shape;903;p29">
                  <a:extLst>
                    <a:ext uri="{FF2B5EF4-FFF2-40B4-BE49-F238E27FC236}">
                      <a16:creationId xmlns:a16="http://schemas.microsoft.com/office/drawing/2014/main" id="{A8518762-A716-C37A-2BE9-9AA569E0905E}"/>
                    </a:ext>
                  </a:extLst>
                </p:cNvPr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9">
                  <a:extLst>
                    <a:ext uri="{FF2B5EF4-FFF2-40B4-BE49-F238E27FC236}">
                      <a16:creationId xmlns:a16="http://schemas.microsoft.com/office/drawing/2014/main" id="{97E55245-AEEE-BD54-A351-0DFE8CFB2301}"/>
                    </a:ext>
                  </a:extLst>
                </p:cNvPr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9">
                  <a:extLst>
                    <a:ext uri="{FF2B5EF4-FFF2-40B4-BE49-F238E27FC236}">
                      <a16:creationId xmlns:a16="http://schemas.microsoft.com/office/drawing/2014/main" id="{BBF475E3-2727-E07E-EC63-538B56C4B490}"/>
                    </a:ext>
                  </a:extLst>
                </p:cNvPr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9">
                  <a:extLst>
                    <a:ext uri="{FF2B5EF4-FFF2-40B4-BE49-F238E27FC236}">
                      <a16:creationId xmlns:a16="http://schemas.microsoft.com/office/drawing/2014/main" id="{CAD0861D-5A75-941F-BE8D-CA9E04E86406}"/>
                    </a:ext>
                  </a:extLst>
                </p:cNvPr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7" name="Google Shape;907;p29">
                <a:extLst>
                  <a:ext uri="{FF2B5EF4-FFF2-40B4-BE49-F238E27FC236}">
                    <a16:creationId xmlns:a16="http://schemas.microsoft.com/office/drawing/2014/main" id="{0828DE0D-1D23-EBF5-0FBF-DC26C73A6769}"/>
                  </a:ext>
                </a:extLst>
              </p:cNvPr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29">
              <a:extLst>
                <a:ext uri="{FF2B5EF4-FFF2-40B4-BE49-F238E27FC236}">
                  <a16:creationId xmlns:a16="http://schemas.microsoft.com/office/drawing/2014/main" id="{7D99FAB9-693E-71A5-8027-C0146C75E981}"/>
                </a:ext>
              </a:extLst>
            </p:cNvPr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909" name="Google Shape;909;p29">
                <a:extLst>
                  <a:ext uri="{FF2B5EF4-FFF2-40B4-BE49-F238E27FC236}">
                    <a16:creationId xmlns:a16="http://schemas.microsoft.com/office/drawing/2014/main" id="{11CD94F9-1909-BCA4-A008-BE671FDB1D43}"/>
                  </a:ext>
                </a:extLst>
              </p:cNvPr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>
                <a:extLst>
                  <a:ext uri="{FF2B5EF4-FFF2-40B4-BE49-F238E27FC236}">
                    <a16:creationId xmlns:a16="http://schemas.microsoft.com/office/drawing/2014/main" id="{BB03AC28-0D87-53F6-BD3B-213885EA97BB}"/>
                  </a:ext>
                </a:extLst>
              </p:cNvPr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29">
              <a:extLst>
                <a:ext uri="{FF2B5EF4-FFF2-40B4-BE49-F238E27FC236}">
                  <a16:creationId xmlns:a16="http://schemas.microsoft.com/office/drawing/2014/main" id="{E700E96B-0ED7-D21D-17A9-47F917B64E21}"/>
                </a:ext>
              </a:extLst>
            </p:cNvPr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912" name="Google Shape;912;p29">
                <a:extLst>
                  <a:ext uri="{FF2B5EF4-FFF2-40B4-BE49-F238E27FC236}">
                    <a16:creationId xmlns:a16="http://schemas.microsoft.com/office/drawing/2014/main" id="{59DC2C42-1BB2-0343-A0E3-D80049A06D3F}"/>
                  </a:ext>
                </a:extLst>
              </p:cNvPr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9">
                <a:extLst>
                  <a:ext uri="{FF2B5EF4-FFF2-40B4-BE49-F238E27FC236}">
                    <a16:creationId xmlns:a16="http://schemas.microsoft.com/office/drawing/2014/main" id="{3F571126-FDA0-A3FF-4676-B0D3A5AF9C85}"/>
                  </a:ext>
                </a:extLst>
              </p:cNvPr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9">
              <a:extLst>
                <a:ext uri="{FF2B5EF4-FFF2-40B4-BE49-F238E27FC236}">
                  <a16:creationId xmlns:a16="http://schemas.microsoft.com/office/drawing/2014/main" id="{A6D009DC-1985-5ABA-31ED-2769F562DB34}"/>
                </a:ext>
              </a:extLst>
            </p:cNvPr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15C7AD1D-B7FD-60B4-4CB1-101F7B3F36DD}"/>
                  </a:ext>
                </a:extLst>
              </p:cNvPr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085" extrusionOk="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>
                <a:extLst>
                  <a:ext uri="{FF2B5EF4-FFF2-40B4-BE49-F238E27FC236}">
                    <a16:creationId xmlns:a16="http://schemas.microsoft.com/office/drawing/2014/main" id="{F2B1E7D4-3CAB-1E1F-75FC-586B5FF207C4}"/>
                  </a:ext>
                </a:extLst>
              </p:cNvPr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87" extrusionOk="0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43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228601" y="1725884"/>
            <a:ext cx="8472054" cy="21256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Questions &amp;</a:t>
            </a:r>
            <a:br>
              <a:rPr lang="en" sz="9600" dirty="0"/>
            </a:br>
            <a:r>
              <a:rPr lang="en" sz="9600" dirty="0"/>
              <a:t>SQL Queries</a:t>
            </a:r>
            <a:endParaRPr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4294967295"/>
          </p:nvPr>
        </p:nvSpPr>
        <p:spPr>
          <a:xfrm>
            <a:off x="200891" y="1494590"/>
            <a:ext cx="4377859" cy="25325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-- 1Q:Retrieve the total number of orders placed?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COUNT 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total_orders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orders;</a:t>
            </a:r>
          </a:p>
        </p:txBody>
      </p:sp>
      <p:grpSp>
        <p:nvGrpSpPr>
          <p:cNvPr id="973" name="Google Shape;973;p34"/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075931-471D-A5C6-BE59-46C3237E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36215"/>
            <a:ext cx="3218604" cy="1980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F1595A45-833B-907D-D188-30E74726F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BA915937-2C3C-A517-0355-2A1F07FE3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B61AFAF5-D7EF-3930-97CC-5B7E737720F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419" y="1494590"/>
            <a:ext cx="4643186" cy="34653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--2 Q:Calculate the total revenue generated from pizza sales?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ROUND (SUM(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p.price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),2)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07A00F91-4CE1-2F1B-6EDB-889806624BC5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E3494389-B15D-62F5-621D-6F137F25F3B6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FD8AA41E-4868-6555-DF31-1F3FFDD8EB2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3C7EA46F-DFCD-79F8-0241-62137260AF5B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9BBC4759-0DD8-12EC-82DC-4400D086693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1A4E35-3BE3-0C54-F6EE-7C4CEE25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36214"/>
            <a:ext cx="3218604" cy="19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1DB454C2-20E0-17AD-1E4C-321C2AF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46D5BF3D-AFFB-A33E-A152-0EFF5498A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7226E1AC-5B78-C7D7-2C24-51689C75D2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6341" y="1643632"/>
            <a:ext cx="4480171" cy="27171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-- 3Q:Identify the highest-priced pizza?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pt.name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pizza_name,p.price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pizza_price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pizza_price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 LIMIT 1;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ABA4A6B1-B5A0-4C1B-2516-DD7D694D8E94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D9AC14CE-43B0-A2C5-D163-E83D73155191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A90A18C6-6193-E089-A29A-BDD9EFD4FFC3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6C350815-2435-CB7F-8E67-F9EEAC474AF8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3055FD3C-9B2F-B6FE-466D-322BA03FF7AD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98E1D438-526A-6E38-444D-55D8C2BD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87236"/>
            <a:ext cx="3218603" cy="17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9FA36802-884F-979B-DCB4-DCD9834A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95DE0360-ADEB-40AF-47EE-BE1D940EA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C4FFD502-8878-E95E-4A96-338FE0FD6C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6802" y="1494591"/>
            <a:ext cx="4377859" cy="25325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-- 4Q:Identify the most common pizza size ordered?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p.size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pizza_size,COUNT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od.order_id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order_count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p.size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order_count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5BD74752-D231-2010-E423-A7B592532B2F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59F25BEC-1597-FAD5-C67C-340427F6174B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E3A75ED5-6D10-60DE-CB68-01DBDA23291F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226AD677-BD9D-122E-6BE0-A47A42B21082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63865F04-B016-BDB4-4F30-02DD9A80B6CA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C99531-D1DD-48EB-AE38-D6C11EE3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36215"/>
            <a:ext cx="3218604" cy="19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47FC167D-8EF9-7C74-CEBE-69768FA6B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FE3B1F02-C4BD-7A74-C1EE-9C5DECA58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971" name="Google Shape;971;p34">
            <a:extLst>
              <a:ext uri="{FF2B5EF4-FFF2-40B4-BE49-F238E27FC236}">
                <a16:creationId xmlns:a16="http://schemas.microsoft.com/office/drawing/2014/main" id="{181FF11F-CC58-31A6-1B08-36C0BFEA585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3301" y="738363"/>
            <a:ext cx="4377859" cy="42284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-- 5Q:List the top 5 most ordered pizza types along with their quantities?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pt.name AS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pizza_types,SUM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quantities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pizzas AS p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od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od.pizza_id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pt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ON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pt.pizza_type_id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p.pizza_type_id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pizza_types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quantities DESC 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5;</a:t>
            </a:r>
          </a:p>
        </p:txBody>
      </p:sp>
      <p:grpSp>
        <p:nvGrpSpPr>
          <p:cNvPr id="973" name="Google Shape;973;p34">
            <a:extLst>
              <a:ext uri="{FF2B5EF4-FFF2-40B4-BE49-F238E27FC236}">
                <a16:creationId xmlns:a16="http://schemas.microsoft.com/office/drawing/2014/main" id="{2786F69A-7CC2-1AD3-D42B-ABED09E4D8D2}"/>
              </a:ext>
            </a:extLst>
          </p:cNvPr>
          <p:cNvGrpSpPr/>
          <p:nvPr/>
        </p:nvGrpSpPr>
        <p:grpSpPr>
          <a:xfrm>
            <a:off x="4788255" y="1643632"/>
            <a:ext cx="3432984" cy="2496295"/>
            <a:chOff x="331763" y="414153"/>
            <a:chExt cx="6903246" cy="5019697"/>
          </a:xfrm>
        </p:grpSpPr>
        <p:sp>
          <p:nvSpPr>
            <p:cNvPr id="974" name="Google Shape;974;p34">
              <a:extLst>
                <a:ext uri="{FF2B5EF4-FFF2-40B4-BE49-F238E27FC236}">
                  <a16:creationId xmlns:a16="http://schemas.microsoft.com/office/drawing/2014/main" id="{1AF17F22-E343-C6CB-0B14-39040CFC2E5A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>
              <a:extLst>
                <a:ext uri="{FF2B5EF4-FFF2-40B4-BE49-F238E27FC236}">
                  <a16:creationId xmlns:a16="http://schemas.microsoft.com/office/drawing/2014/main" id="{36C13355-8C76-59B2-431C-AE4D27654C4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>
              <a:extLst>
                <a:ext uri="{FF2B5EF4-FFF2-40B4-BE49-F238E27FC236}">
                  <a16:creationId xmlns:a16="http://schemas.microsoft.com/office/drawing/2014/main" id="{03896122-E968-642B-BEC2-E6BAB75BB99C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>
              <a:extLst>
                <a:ext uri="{FF2B5EF4-FFF2-40B4-BE49-F238E27FC236}">
                  <a16:creationId xmlns:a16="http://schemas.microsoft.com/office/drawing/2014/main" id="{02DE6162-D1D4-0A77-D92F-C5616D3E3E5B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menu&#10;&#10;AI-generated content may be incorrect.">
            <a:extLst>
              <a:ext uri="{FF2B5EF4-FFF2-40B4-BE49-F238E27FC236}">
                <a16:creationId xmlns:a16="http://schemas.microsoft.com/office/drawing/2014/main" id="{769C401F-8D0A-BC9A-659A-8C2AE765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1736214"/>
            <a:ext cx="3218603" cy="19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5231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1487</Words>
  <Application>Microsoft Office PowerPoint</Application>
  <PresentationFormat>On-screen Show (16:9)</PresentationFormat>
  <Paragraphs>206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Passion One</vt:lpstr>
      <vt:lpstr>Arial</vt:lpstr>
      <vt:lpstr>Montserrat</vt:lpstr>
      <vt:lpstr>Aptos</vt:lpstr>
      <vt:lpstr>Learning Fractions: Pizza Slices by Slidesgo</vt:lpstr>
      <vt:lpstr>PIZZA STORE DATA ANALYSIS PROJECT</vt:lpstr>
      <vt:lpstr>OVERVIEW</vt:lpstr>
      <vt:lpstr>Key Insights</vt:lpstr>
      <vt:lpstr>Questions &amp; SQL Queries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Tuhin Bal</cp:lastModifiedBy>
  <cp:revision>3</cp:revision>
  <dcterms:modified xsi:type="dcterms:W3CDTF">2025-02-13T21:03:57Z</dcterms:modified>
</cp:coreProperties>
</file>