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2318122"/>
            <a:ext cx="8565600" cy="75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Customer Data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914400" y="3042395"/>
            <a:ext cx="4134600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2D490-4408-4909-A9B1-3EABE62608B3}"/>
              </a:ext>
            </a:extLst>
          </p:cNvPr>
          <p:cNvSpPr txBox="1"/>
          <p:nvPr/>
        </p:nvSpPr>
        <p:spPr>
          <a:xfrm>
            <a:off x="205025" y="1207278"/>
            <a:ext cx="85656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 is a process for obtaining raw data and converting it into information useful    for decision-making by users. Data is collected from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Sprocket Central Pty Ltd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analyze data to enhance productivity and business gain.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4493"/>
            <a:ext cx="8565600" cy="82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3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63777" y="1722901"/>
            <a:ext cx="4134600" cy="313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like the percentages of under 25 years old not really change.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42951"/>
            <a:ext cx="35457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64660"/>
            <a:ext cx="3545767" cy="213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4E6D4-0A24-4201-ADA2-01564739C74E}"/>
              </a:ext>
            </a:extLst>
          </p:cNvPr>
          <p:cNvSpPr txBox="1"/>
          <p:nvPr/>
        </p:nvSpPr>
        <p:spPr>
          <a:xfrm>
            <a:off x="8157178" y="1719091"/>
            <a:ext cx="79773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stellar" panose="020A0402060406010301" pitchFamily="18" charset="0"/>
                <a:sym typeface="Arial"/>
              </a:rPr>
              <a:t>After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3D2E6-FC0C-4C2B-A861-EA5AB43C9968}"/>
              </a:ext>
            </a:extLst>
          </p:cNvPr>
          <p:cNvSpPr txBox="1"/>
          <p:nvPr/>
        </p:nvSpPr>
        <p:spPr>
          <a:xfrm>
            <a:off x="8121605" y="3639886"/>
            <a:ext cx="8701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stellar" panose="020A0402060406010301" pitchFamily="18" charset="0"/>
                <a:sym typeface="Arial"/>
              </a:rPr>
              <a:t>Before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2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3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69711" y="1962150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20" y="762240"/>
            <a:ext cx="36266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66" y="2894869"/>
            <a:ext cx="37661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3701" y="-3426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4873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98097" y="768289"/>
            <a:ext cx="2956606" cy="82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3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152400" y="1383826"/>
            <a:ext cx="2895600" cy="140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5699" y="2917425"/>
            <a:ext cx="2270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3476856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</a:t>
            </a: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59" y="3286543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59" y="315789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82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3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928267"/>
            <a:ext cx="4134600" cy="2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91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Shape 115"/>
          <p:cNvSpPr/>
          <p:nvPr/>
        </p:nvSpPr>
        <p:spPr>
          <a:xfrm>
            <a:off x="2590800" y="2266950"/>
            <a:ext cx="3687500" cy="96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endParaRPr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598</Words>
  <Application>Microsoft Office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Cambria Math</vt:lpstr>
      <vt:lpstr>Castellar</vt:lpstr>
      <vt:lpstr>Comic Sans MS</vt:lpstr>
      <vt:lpstr>Microsoft Himalaya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TUHIN</dc:creator>
  <cp:lastModifiedBy>Tuhin Halder</cp:lastModifiedBy>
  <cp:revision>11</cp:revision>
  <dcterms:modified xsi:type="dcterms:W3CDTF">2020-06-30T15:36:52Z</dcterms:modified>
</cp:coreProperties>
</file>