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7559675" cy="10691813"/>
  <p:notesSz cx="7559675" cy="10691813"/>
  <p:embeddedFontLst>
    <p:embeddedFont>
      <p:font typeface="Calibri" panose="020F0502020204030204" pitchFamily="34" charset="0"/>
      <p:regular r:id="rId3"/>
      <p:bold r:id="rId4"/>
      <p:italic r:id="rId5"/>
      <p:boldItalic r:id="rId6"/>
    </p:embeddedFont>
  </p:embeddedFontLst>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7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5" y="0"/>
            <a:ext cx="7559040" cy="10692383"/>
          </a:xfrm>
          <a:prstGeom prst="rect">
            <a:avLst/>
          </a:prstGeom>
          <a:noFill/>
        </p:spPr>
      </p:pic>
      <p:sp>
        <p:nvSpPr>
          <p:cNvPr id="101" name="Rectangle 101"/>
          <p:cNvSpPr/>
          <p:nvPr/>
        </p:nvSpPr>
        <p:spPr>
          <a:xfrm>
            <a:off x="320040" y="555269"/>
            <a:ext cx="1046073" cy="555802"/>
          </a:xfrm>
          <a:prstGeom prst="rect">
            <a:avLst/>
          </a:prstGeom>
        </p:spPr>
        <p:txBody>
          <a:bodyPr wrap="none" lIns="0" tIns="0" rIns="0" bIns="0">
            <a:spAutoFit/>
          </a:bodyPr>
          <a:lstStyle/>
          <a:p>
            <a:pPr marL="0"/>
            <a:r>
              <a:rPr lang="en-US" sz="2600" b="0" i="0" spc="0" baseline="0" dirty="0">
                <a:noFill/>
                <a:latin typeface="Arial"/>
              </a:rPr>
              <a:t>(,uen,t)</a:t>
            </a:r>
          </a:p>
          <a:p>
            <a:pPr marL="30479">
              <a:lnSpc>
                <a:spcPts val="1490"/>
              </a:lnSpc>
            </a:pPr>
            <a:r>
              <a:rPr lang="en-US" sz="1800" b="0" i="0" spc="0" baseline="0" dirty="0">
                <a:noFill/>
                <a:latin typeface="Arial"/>
              </a:rPr>
              <a:t>\s"dry/Z</a:t>
            </a:r>
          </a:p>
        </p:txBody>
      </p:sp>
      <p:sp>
        <p:nvSpPr>
          <p:cNvPr id="102" name="Rectangle 102"/>
          <p:cNvSpPr/>
          <p:nvPr/>
        </p:nvSpPr>
        <p:spPr>
          <a:xfrm>
            <a:off x="451104" y="1158868"/>
            <a:ext cx="566985" cy="190309"/>
          </a:xfrm>
          <a:prstGeom prst="rect">
            <a:avLst/>
          </a:prstGeom>
        </p:spPr>
        <p:txBody>
          <a:bodyPr wrap="none" lIns="0" tIns="0" rIns="0" bIns="0">
            <a:spAutoFit/>
          </a:bodyPr>
          <a:lstStyle/>
          <a:p>
            <a:pPr marL="0"/>
            <a:r>
              <a:rPr lang="en-US" sz="1350" b="0" i="0" spc="0" baseline="0" dirty="0">
                <a:noFill/>
                <a:latin typeface="Arial"/>
              </a:rPr>
              <a:t>-42=St-</a:t>
            </a:r>
          </a:p>
        </p:txBody>
      </p:sp>
      <p:sp>
        <p:nvSpPr>
          <p:cNvPr id="103" name="Rectangle 103"/>
          <p:cNvSpPr/>
          <p:nvPr/>
        </p:nvSpPr>
        <p:spPr>
          <a:xfrm>
            <a:off x="329184" y="1094498"/>
            <a:ext cx="1036332" cy="248945"/>
          </a:xfrm>
          <a:prstGeom prst="rect">
            <a:avLst/>
          </a:prstGeom>
        </p:spPr>
        <p:txBody>
          <a:bodyPr wrap="none" lIns="0" tIns="0" rIns="0" bIns="0">
            <a:spAutoFit/>
          </a:bodyPr>
          <a:lstStyle/>
          <a:p>
            <a:pPr marL="0"/>
            <a:r>
              <a:rPr lang="en-US" sz="1300" b="0" i="0" spc="0" baseline="0" dirty="0">
                <a:noFill/>
                <a:latin typeface="Arial"/>
              </a:rPr>
              <a:t>mm$r[trnrlrrffit</a:t>
            </a:r>
          </a:p>
          <a:p>
            <a:pPr marL="213360">
              <a:lnSpc>
                <a:spcPts val="517"/>
              </a:lnSpc>
            </a:pPr>
            <a:r>
              <a:rPr lang="en-US" sz="900" b="0" i="0" spc="0" baseline="0" dirty="0">
                <a:noFill/>
                <a:latin typeface="Arial"/>
              </a:rPr>
              <a:t>a.all.d.'fraJ-</a:t>
            </a:r>
          </a:p>
        </p:txBody>
      </p:sp>
      <p:sp>
        <p:nvSpPr>
          <p:cNvPr id="104" name="Rectangle 104"/>
          <p:cNvSpPr/>
          <p:nvPr/>
        </p:nvSpPr>
        <p:spPr>
          <a:xfrm>
            <a:off x="1557527" y="556297"/>
            <a:ext cx="1367447" cy="267842"/>
          </a:xfrm>
          <a:prstGeom prst="rect">
            <a:avLst/>
          </a:prstGeom>
        </p:spPr>
        <p:txBody>
          <a:bodyPr wrap="none" lIns="0" tIns="0" rIns="0" bIns="0">
            <a:spAutoFit/>
          </a:bodyPr>
          <a:lstStyle/>
          <a:p>
            <a:pPr marL="0"/>
            <a:r>
              <a:rPr lang="en-US" sz="1900" b="0" i="0" spc="0" baseline="0" dirty="0">
                <a:noFill/>
                <a:latin typeface="Arial"/>
              </a:rPr>
              <a:t>UNIVERSIW</a:t>
            </a:r>
          </a:p>
        </p:txBody>
      </p:sp>
      <p:sp>
        <p:nvSpPr>
          <p:cNvPr id="105" name="Rectangle 105"/>
          <p:cNvSpPr/>
          <p:nvPr/>
        </p:nvSpPr>
        <p:spPr>
          <a:xfrm>
            <a:off x="1551432" y="823798"/>
            <a:ext cx="4240434" cy="679931"/>
          </a:xfrm>
          <a:prstGeom prst="rect">
            <a:avLst/>
          </a:prstGeom>
        </p:spPr>
        <p:txBody>
          <a:bodyPr wrap="none" lIns="0" tIns="0" rIns="0" bIns="0">
            <a:spAutoFit/>
          </a:bodyPr>
          <a:lstStyle/>
          <a:p>
            <a:pPr marL="0"/>
            <a:r>
              <a:rPr lang="en-US" sz="1800" b="0" i="0" spc="0" baseline="0" dirty="0">
                <a:noFill/>
                <a:latin typeface="Arial"/>
              </a:rPr>
              <a:t>OF </a:t>
            </a:r>
            <a:r>
              <a:rPr lang="en-US" sz="2651" b="0" i="0" spc="0" baseline="1371" dirty="0">
                <a:noFill/>
                <a:latin typeface="Arial"/>
              </a:rPr>
              <a:t>ENGINEERING</a:t>
            </a:r>
            <a:r>
              <a:rPr lang="en-US" sz="2651" b="0" i="0" spc="245" baseline="1371" dirty="0">
                <a:noFill/>
                <a:latin typeface="Arial"/>
              </a:rPr>
              <a:t> </a:t>
            </a:r>
            <a:r>
              <a:rPr lang="en-US" sz="2727" b="0" i="0" spc="0" baseline="2666" dirty="0">
                <a:noFill/>
                <a:latin typeface="Arial"/>
              </a:rPr>
              <a:t>AND</a:t>
            </a:r>
            <a:r>
              <a:rPr lang="en-US" sz="2727" b="0" i="0" spc="139" baseline="2666" dirty="0">
                <a:noFill/>
                <a:latin typeface="Arial"/>
              </a:rPr>
              <a:t> </a:t>
            </a:r>
            <a:r>
              <a:rPr lang="en-US" sz="2651" b="0" i="0" spc="0" baseline="2743" dirty="0">
                <a:noFill/>
                <a:latin typeface="Arial"/>
              </a:rPr>
              <a:t>MANAGEMENT</a:t>
            </a:r>
          </a:p>
          <a:p>
            <a:pPr marL="9143">
              <a:lnSpc>
                <a:spcPts val="944"/>
              </a:lnSpc>
            </a:pPr>
            <a:r>
              <a:rPr lang="en-US" sz="600" b="0" i="0" spc="0" baseline="0" dirty="0">
                <a:noFill/>
                <a:latin typeface="Arial"/>
              </a:rPr>
              <a:t>(Establishe&lt;l</a:t>
            </a:r>
            <a:r>
              <a:rPr lang="en-US" sz="600" b="0" i="0" spc="246" baseline="0" dirty="0">
                <a:noFill/>
                <a:latin typeface="Arial"/>
              </a:rPr>
              <a:t> </a:t>
            </a:r>
            <a:r>
              <a:rPr lang="en-US" sz="1060" b="0" i="0" spc="0" baseline="-10285" dirty="0">
                <a:noFill/>
                <a:latin typeface="Arial"/>
              </a:rPr>
              <a:t>by </a:t>
            </a:r>
            <a:r>
              <a:rPr lang="en-US" sz="909" b="0" i="0" spc="0" baseline="-7999" dirty="0">
                <a:noFill/>
                <a:latin typeface="Arial"/>
              </a:rPr>
              <a:t>Acl </a:t>
            </a:r>
            <a:r>
              <a:rPr lang="en-US" sz="1060" b="0" i="0" spc="0" baseline="-6856" dirty="0">
                <a:noFill/>
                <a:latin typeface="Arial"/>
              </a:rPr>
              <a:t>)ON </a:t>
            </a:r>
            <a:r>
              <a:rPr lang="en-US" sz="1136" b="0" i="0" spc="0" baseline="-9599" dirty="0">
                <a:noFill/>
                <a:latin typeface="Arial"/>
              </a:rPr>
              <a:t>ol </a:t>
            </a:r>
            <a:r>
              <a:rPr lang="en-US" sz="909" b="0" i="0" spc="0" baseline="-11999" dirty="0">
                <a:noFill/>
                <a:latin typeface="Arial"/>
              </a:rPr>
              <a:t>2011 </a:t>
            </a:r>
            <a:r>
              <a:rPr lang="en-US" sz="984" b="0" i="0" spc="0" baseline="-11076" dirty="0">
                <a:noFill/>
                <a:latin typeface="Arial"/>
              </a:rPr>
              <a:t>of </a:t>
            </a:r>
            <a:r>
              <a:rPr lang="en-US" sz="1212" b="0" i="0" spc="0" baseline="-8999" dirty="0">
                <a:noFill/>
                <a:latin typeface="Arial"/>
              </a:rPr>
              <a:t>@vt </a:t>
            </a:r>
            <a:r>
              <a:rPr lang="en-US" sz="1060" b="0" i="0" spc="0" baseline="-10285" dirty="0">
                <a:noFill/>
                <a:latin typeface="Arial"/>
              </a:rPr>
              <a:t>ol </a:t>
            </a:r>
            <a:r>
              <a:rPr lang="en-US" sz="1060" b="0" i="0" spc="0" baseline="-6856" dirty="0">
                <a:noFill/>
                <a:latin typeface="Arial"/>
              </a:rPr>
              <a:t>Wed</a:t>
            </a:r>
            <a:r>
              <a:rPr lang="en-US" sz="1060" b="0" i="0" spc="118" baseline="-6856" dirty="0">
                <a:noFill/>
                <a:latin typeface="Arial"/>
              </a:rPr>
              <a:t> </a:t>
            </a:r>
            <a:r>
              <a:rPr lang="en-US" sz="1060" b="0" i="0" spc="0" baseline="-6856" dirty="0">
                <a:noFill/>
                <a:latin typeface="Arial"/>
              </a:rPr>
              <a:t>Be@,/ </a:t>
            </a:r>
            <a:r>
              <a:rPr lang="en-US" sz="909" b="0" i="0" spc="0" baseline="-7999" dirty="0">
                <a:noFill/>
                <a:latin typeface="Arial"/>
              </a:rPr>
              <a:t>&amp; </a:t>
            </a:r>
            <a:r>
              <a:rPr lang="en-US" sz="1287" b="0" i="0" spc="0" baseline="-2823" dirty="0">
                <a:noFill/>
                <a:latin typeface="Arial"/>
              </a:rPr>
              <a:t>roqnhod</a:t>
            </a:r>
            <a:r>
              <a:rPr lang="en-US" sz="1287" b="0" i="0" spc="101" baseline="-2823" dirty="0">
                <a:noFill/>
                <a:latin typeface="Arial"/>
              </a:rPr>
              <a:t> </a:t>
            </a:r>
            <a:r>
              <a:rPr lang="en-US" sz="1060" b="0" i="0" spc="0" baseline="-6856" dirty="0">
                <a:noFill/>
                <a:latin typeface="Arial"/>
              </a:rPr>
              <a:t>by </a:t>
            </a:r>
            <a:r>
              <a:rPr lang="en-US" sz="984" b="0" i="0" spc="0" baseline="-7384" dirty="0">
                <a:noFill/>
                <a:latin typeface="Arial"/>
              </a:rPr>
              <a:t>UGC, </a:t>
            </a:r>
            <a:r>
              <a:rPr lang="en-US" sz="909" b="0" i="0" spc="0" baseline="-3999" dirty="0">
                <a:noFill/>
                <a:latin typeface="Arial"/>
              </a:rPr>
              <a:t>Ministry</a:t>
            </a:r>
            <a:r>
              <a:rPr lang="en-US" sz="909" b="0" i="0" spc="166" baseline="-3999" dirty="0">
                <a:noFill/>
                <a:latin typeface="Arial"/>
              </a:rPr>
              <a:t> </a:t>
            </a:r>
            <a:r>
              <a:rPr lang="en-US" sz="1136" b="0" i="0" spc="0" baseline="-6399" dirty="0">
                <a:noFill/>
                <a:latin typeface="Arial"/>
              </a:rPr>
              <a:t>ol </a:t>
            </a:r>
            <a:r>
              <a:rPr lang="en-US" sz="909" b="0" i="0" spc="0" baseline="-3999" dirty="0">
                <a:noFill/>
                <a:latin typeface="Arial"/>
              </a:rPr>
              <a:t>HRD,</a:t>
            </a:r>
            <a:r>
              <a:rPr lang="en-US" sz="909" b="0" i="0" spc="142" baseline="-3999" dirty="0">
                <a:noFill/>
                <a:latin typeface="Arial"/>
              </a:rPr>
              <a:t> </a:t>
            </a:r>
            <a:r>
              <a:rPr lang="en-US" sz="1212" b="0" i="0" spc="0" baseline="-5999" dirty="0">
                <a:noFill/>
                <a:latin typeface="Arial"/>
              </a:rPr>
              <a:t>@vt</a:t>
            </a:r>
            <a:r>
              <a:rPr lang="en-US" sz="1212" b="0" i="0" spc="119" baseline="-5999" dirty="0">
                <a:noFill/>
                <a:latin typeface="Arial"/>
              </a:rPr>
              <a:t> </a:t>
            </a:r>
            <a:r>
              <a:rPr lang="en-US" sz="1136" b="0" i="0" spc="0" baseline="-6399" dirty="0">
                <a:noFill/>
                <a:latin typeface="Arial"/>
              </a:rPr>
              <a:t>ol </a:t>
            </a:r>
            <a:r>
              <a:rPr lang="en-US" sz="984" b="0" i="0" spc="0" baseline="-7384" dirty="0">
                <a:noFill/>
                <a:latin typeface="Arial"/>
              </a:rPr>
              <a:t>lndia)</a:t>
            </a:r>
          </a:p>
          <a:p>
            <a:pPr marL="18287">
              <a:lnSpc>
                <a:spcPts val="1258"/>
              </a:lnSpc>
            </a:pPr>
            <a:r>
              <a:rPr lang="en-US" sz="750" b="0" i="0" spc="0" baseline="0" dirty="0">
                <a:noFill/>
                <a:latin typeface="Arial"/>
              </a:rPr>
              <a:t>UnlvcnltyrAn1,PldNo.</a:t>
            </a:r>
            <a:r>
              <a:rPr lang="en-US" sz="750" b="0" i="0" spc="482" baseline="0" dirty="0">
                <a:noFill/>
                <a:latin typeface="Arial"/>
              </a:rPr>
              <a:t> </a:t>
            </a:r>
            <a:r>
              <a:rPr lang="en-US" sz="1590" b="0" i="0" spc="0" baseline="2285" dirty="0">
                <a:noFill/>
                <a:latin typeface="Arial"/>
              </a:rPr>
              <a:t>lll€/1t.hArt </a:t>
            </a:r>
            <a:r>
              <a:rPr lang="en-US" sz="1212" b="0" i="0" spc="0" baseline="2999" dirty="0">
                <a:noFill/>
                <a:latin typeface="Arial"/>
              </a:rPr>
              <a:t>rLl </a:t>
            </a:r>
            <a:r>
              <a:rPr lang="en-US" sz="1060" b="0" i="0" spc="0" baseline="3428" dirty="0">
                <a:noFill/>
                <a:latin typeface="Arial"/>
              </a:rPr>
              <a:t>Rord, </a:t>
            </a:r>
            <a:r>
              <a:rPr lang="en-US" sz="1363" b="0" i="0" spc="0" baseline="2666" dirty="0">
                <a:noFill/>
                <a:latin typeface="Arial"/>
              </a:rPr>
              <a:t>llrrTown,A.doiArrr-lll,Kolk</a:t>
            </a:r>
            <a:r>
              <a:rPr lang="en-US" sz="1363" b="0" i="0" spc="289" baseline="2666" dirty="0">
                <a:noFill/>
                <a:latin typeface="Arial"/>
              </a:rPr>
              <a:t> </a:t>
            </a:r>
            <a:r>
              <a:rPr lang="en-US" sz="1818" b="0" i="0" spc="0" baseline="1999" dirty="0">
                <a:noFill/>
                <a:latin typeface="Arial"/>
              </a:rPr>
              <a:t>t</a:t>
            </a:r>
            <a:r>
              <a:rPr lang="en-US" sz="1818" b="0" i="0" spc="124" baseline="1999" dirty="0">
                <a:noFill/>
                <a:latin typeface="Arial"/>
              </a:rPr>
              <a:t> </a:t>
            </a:r>
            <a:r>
              <a:rPr lang="en-US" sz="1060" b="0" i="0" spc="0" baseline="13713" dirty="0">
                <a:noFill/>
                <a:latin typeface="Arial"/>
              </a:rPr>
              <a:t>-700t60,WB,</a:t>
            </a:r>
            <a:r>
              <a:rPr lang="en-US" sz="1060" b="0" i="0" spc="282" baseline="13713" dirty="0">
                <a:noFill/>
                <a:latin typeface="Arial"/>
              </a:rPr>
              <a:t> </a:t>
            </a:r>
            <a:r>
              <a:rPr lang="en-US" sz="1136" b="0" i="0" spc="0" baseline="3199" dirty="0">
                <a:noFill/>
                <a:latin typeface="Arial"/>
              </a:rPr>
              <a:t>lndh</a:t>
            </a:r>
          </a:p>
          <a:p>
            <a:pPr marL="15239">
              <a:lnSpc>
                <a:spcPts val="1152"/>
              </a:lnSpc>
            </a:pPr>
            <a:r>
              <a:rPr lang="en-US" sz="800" b="0" i="0" spc="0" baseline="0" dirty="0">
                <a:noFill/>
                <a:latin typeface="Arial"/>
              </a:rPr>
              <a:t>Adml$lon</a:t>
            </a:r>
            <a:r>
              <a:rPr lang="en-US" sz="800" b="0" i="0" spc="211" baseline="0" dirty="0">
                <a:noFill/>
                <a:latin typeface="Arial"/>
              </a:rPr>
              <a:t> </a:t>
            </a:r>
            <a:r>
              <a:rPr lang="en-US" sz="800" b="0" i="0" spc="0" baseline="0" dirty="0">
                <a:noFill/>
                <a:latin typeface="Arial"/>
              </a:rPr>
              <a:t>Ottlc.:</a:t>
            </a:r>
            <a:r>
              <a:rPr lang="en-US" sz="800" b="0" i="0" spc="160" baseline="0" dirty="0">
                <a:noFill/>
                <a:latin typeface="Arial"/>
              </a:rPr>
              <a:t> </a:t>
            </a:r>
            <a:r>
              <a:rPr lang="en-US" sz="800" b="0" i="0" spc="0" baseline="0" dirty="0">
                <a:noFill/>
                <a:latin typeface="Arial"/>
              </a:rPr>
              <a:t>'ASHRA[,</a:t>
            </a:r>
            <a:r>
              <a:rPr lang="en-US" sz="800" b="0" i="0" spc="192" baseline="0" dirty="0">
                <a:noFill/>
                <a:latin typeface="Arial"/>
              </a:rPr>
              <a:t> </a:t>
            </a:r>
            <a:r>
              <a:rPr lang="en-US" sz="1363" b="0" i="0" spc="0" baseline="2666" dirty="0">
                <a:noFill/>
                <a:latin typeface="Arial"/>
              </a:rPr>
              <a:t>Gll{aE, </a:t>
            </a:r>
            <a:r>
              <a:rPr lang="en-US" sz="1287" b="0" i="0" spc="0" baseline="2823" dirty="0">
                <a:noFill/>
                <a:latin typeface="Arial"/>
              </a:rPr>
              <a:t>Srlt </a:t>
            </a:r>
            <a:r>
              <a:rPr lang="en-US" sz="1818" b="0" i="0" spc="0" baseline="1999" dirty="0">
                <a:noFill/>
                <a:latin typeface="Arial"/>
              </a:rPr>
              <a:t>lrtr</a:t>
            </a:r>
            <a:r>
              <a:rPr lang="en-US" sz="1818" b="0" i="0" spc="163" baseline="1999" dirty="0">
                <a:noFill/>
                <a:latin typeface="Arial"/>
              </a:rPr>
              <a:t> </a:t>
            </a:r>
            <a:r>
              <a:rPr lang="en-US" sz="1136" b="0" i="0" spc="0" baseline="3199" dirty="0">
                <a:noFill/>
                <a:latin typeface="Arial"/>
              </a:rPr>
              <a:t>ELctronacr </a:t>
            </a:r>
            <a:r>
              <a:rPr lang="en-US" sz="1136" b="0" i="0" spc="0" baseline="6399" dirty="0">
                <a:noFill/>
                <a:latin typeface="Arial"/>
              </a:rPr>
              <a:t>Comphr"</a:t>
            </a:r>
            <a:r>
              <a:rPr lang="en-US" sz="1136" b="0" i="0" spc="194" baseline="6399" dirty="0">
                <a:noFill/>
                <a:latin typeface="Arial"/>
              </a:rPr>
              <a:t> </a:t>
            </a:r>
            <a:r>
              <a:rPr lang="en-US" sz="1287" b="0" i="0" spc="0" baseline="5646" dirty="0">
                <a:noFill/>
                <a:latin typeface="Arial"/>
              </a:rPr>
              <a:t>Xollret</a:t>
            </a:r>
            <a:r>
              <a:rPr lang="en-US" sz="1287" b="0" i="0" spc="114" baseline="5646" dirty="0">
                <a:noFill/>
                <a:latin typeface="Arial"/>
              </a:rPr>
              <a:t> </a:t>
            </a:r>
            <a:r>
              <a:rPr lang="en-US" sz="1590" b="0" i="0" spc="0" baseline="15999" dirty="0">
                <a:noFill/>
                <a:latin typeface="Arial"/>
              </a:rPr>
              <a:t>. </a:t>
            </a:r>
            <a:r>
              <a:rPr lang="en-US" sz="1136" b="0" i="0" spc="0" baseline="6399" dirty="0">
                <a:noFill/>
                <a:latin typeface="Arial"/>
              </a:rPr>
              <a:t>7000el, WB, </a:t>
            </a:r>
            <a:r>
              <a:rPr lang="en-US" sz="1363" b="0" i="0" spc="0" baseline="2666" dirty="0">
                <a:noFill/>
                <a:latin typeface="Arial"/>
              </a:rPr>
              <a:t>hdL</a:t>
            </a:r>
          </a:p>
        </p:txBody>
      </p:sp>
      <p:sp>
        <p:nvSpPr>
          <p:cNvPr id="106" name="Rectangle 106"/>
          <p:cNvSpPr/>
          <p:nvPr/>
        </p:nvSpPr>
        <p:spPr>
          <a:xfrm>
            <a:off x="6050279" y="535266"/>
            <a:ext cx="1207528" cy="158115"/>
          </a:xfrm>
          <a:prstGeom prst="rect">
            <a:avLst/>
          </a:prstGeom>
        </p:spPr>
        <p:txBody>
          <a:bodyPr wrap="none" lIns="0" tIns="0" rIns="0" bIns="0">
            <a:spAutoFit/>
          </a:bodyPr>
          <a:lstStyle/>
          <a:p>
            <a:pPr marL="0"/>
            <a:r>
              <a:rPr lang="en-US" sz="750" b="0" i="0" spc="0" baseline="0" dirty="0">
                <a:noFill/>
                <a:latin typeface="Arial"/>
              </a:rPr>
              <a:t>Ph.(Offlce)</a:t>
            </a:r>
            <a:r>
              <a:rPr lang="en-US" sz="750" b="0" i="0" spc="263" baseline="0" dirty="0">
                <a:noFill/>
                <a:latin typeface="Arial"/>
              </a:rPr>
              <a:t> </a:t>
            </a:r>
            <a:r>
              <a:rPr lang="en-US" sz="1666" b="0" i="0" spc="0" baseline="-2182" dirty="0">
                <a:noFill/>
                <a:latin typeface="Arial"/>
              </a:rPr>
              <a:t>: </a:t>
            </a:r>
            <a:r>
              <a:rPr lang="en-US" sz="1060" b="0" i="0" spc="0" baseline="-3429" dirty="0">
                <a:noFill/>
                <a:latin typeface="Arial"/>
              </a:rPr>
              <a:t>9'13323572969</a:t>
            </a:r>
          </a:p>
        </p:txBody>
      </p:sp>
      <p:sp>
        <p:nvSpPr>
          <p:cNvPr id="107" name="Rectangle 107"/>
          <p:cNvSpPr/>
          <p:nvPr/>
        </p:nvSpPr>
        <p:spPr>
          <a:xfrm>
            <a:off x="6047232" y="746092"/>
            <a:ext cx="1209008" cy="268585"/>
          </a:xfrm>
          <a:prstGeom prst="rect">
            <a:avLst/>
          </a:prstGeom>
        </p:spPr>
        <p:txBody>
          <a:bodyPr wrap="none" lIns="0" tIns="0" rIns="0" bIns="0">
            <a:spAutoFit/>
          </a:bodyPr>
          <a:lstStyle/>
          <a:p>
            <a:pPr marL="536448"/>
            <a:r>
              <a:rPr lang="en-US" sz="750" b="0" i="0" spc="0" baseline="0" dirty="0">
                <a:noFill/>
                <a:latin typeface="Arial"/>
              </a:rPr>
              <a:t>:913323577&amp;19</a:t>
            </a:r>
          </a:p>
          <a:p>
            <a:pPr marL="0">
              <a:lnSpc>
                <a:spcPts val="1282"/>
              </a:lnSpc>
            </a:pPr>
            <a:r>
              <a:rPr lang="en-US" sz="800" b="0" i="0" spc="0" baseline="0" dirty="0">
                <a:noFill/>
                <a:latin typeface="Arial"/>
              </a:rPr>
              <a:t>Admlrclonr</a:t>
            </a:r>
            <a:r>
              <a:rPr lang="en-US" sz="800" b="0" i="0" spc="179" baseline="0" dirty="0">
                <a:noFill/>
                <a:latin typeface="Arial"/>
              </a:rPr>
              <a:t> </a:t>
            </a:r>
            <a:r>
              <a:rPr lang="en-US" sz="750" b="0" i="0" spc="0" baseline="0" dirty="0">
                <a:noFill/>
                <a:latin typeface="Arial"/>
              </a:rPr>
              <a:t>: </a:t>
            </a:r>
            <a:r>
              <a:rPr lang="en-US" sz="700" b="0" i="0" spc="0" baseline="0" dirty="0">
                <a:noFill/>
                <a:latin typeface="Arial"/>
              </a:rPr>
              <a:t>913323572059</a:t>
            </a:r>
          </a:p>
        </p:txBody>
      </p:sp>
      <p:sp>
        <p:nvSpPr>
          <p:cNvPr id="108" name="Rectangle 108"/>
          <p:cNvSpPr/>
          <p:nvPr/>
        </p:nvSpPr>
        <p:spPr>
          <a:xfrm>
            <a:off x="6047232" y="1072229"/>
            <a:ext cx="1246822" cy="279100"/>
          </a:xfrm>
          <a:prstGeom prst="rect">
            <a:avLst/>
          </a:prstGeom>
        </p:spPr>
        <p:txBody>
          <a:bodyPr wrap="none" lIns="0" tIns="0" rIns="0" bIns="0">
            <a:spAutoFit/>
          </a:bodyPr>
          <a:lstStyle/>
          <a:p>
            <a:pPr marL="536448"/>
            <a:r>
              <a:rPr lang="en-US" sz="750" b="0" i="0" spc="0" baseline="0" dirty="0">
                <a:noFill/>
                <a:latin typeface="Arial"/>
              </a:rPr>
              <a:t>: </a:t>
            </a:r>
            <a:r>
              <a:rPr lang="en-US" sz="600" b="0" i="0" spc="0" baseline="0" dirty="0">
                <a:noFill/>
                <a:latin typeface="Arial"/>
              </a:rPr>
              <a:t>91 </a:t>
            </a:r>
            <a:r>
              <a:rPr lang="en-US" sz="700" b="0" i="0" spc="0" baseline="0" dirty="0">
                <a:noFill/>
                <a:latin typeface="Arial"/>
              </a:rPr>
              <a:t>3323578302</a:t>
            </a:r>
          </a:p>
          <a:p>
            <a:pPr marL="0">
              <a:lnSpc>
                <a:spcPts val="1365"/>
              </a:lnSpc>
              <a:tabLst>
                <a:tab pos="536448" algn="l"/>
              </a:tabLst>
            </a:pPr>
            <a:r>
              <a:rPr lang="en-US" sz="1200" b="0" i="0" spc="0" baseline="0" dirty="0">
                <a:noFill/>
                <a:latin typeface="Arial"/>
              </a:rPr>
              <a:t>E&lt;nril 	</a:t>
            </a:r>
            <a:r>
              <a:rPr lang="en-US" sz="1136" b="0" i="0" spc="0" baseline="-3199" dirty="0">
                <a:noFill/>
                <a:latin typeface="Arial"/>
              </a:rPr>
              <a:t>: </a:t>
            </a:r>
            <a:r>
              <a:rPr lang="en-US" sz="750" b="0" i="0" spc="0" baseline="0" dirty="0">
                <a:noFill/>
                <a:latin typeface="Arial"/>
              </a:rPr>
              <a:t>vc@ucm.cdu.ln</a:t>
            </a:r>
          </a:p>
        </p:txBody>
      </p:sp>
      <p:sp>
        <p:nvSpPr>
          <p:cNvPr id="109" name="Rectangle 109"/>
          <p:cNvSpPr/>
          <p:nvPr/>
        </p:nvSpPr>
        <p:spPr>
          <a:xfrm>
            <a:off x="6041135" y="1372380"/>
            <a:ext cx="1269968" cy="133920"/>
          </a:xfrm>
          <a:prstGeom prst="rect">
            <a:avLst/>
          </a:prstGeom>
        </p:spPr>
        <p:txBody>
          <a:bodyPr wrap="none" lIns="0" tIns="0" rIns="0" bIns="0">
            <a:spAutoFit/>
          </a:bodyPr>
          <a:lstStyle/>
          <a:p>
            <a:pPr marL="0"/>
            <a:r>
              <a:rPr lang="en-US" sz="950" b="0" i="0" spc="0" baseline="0" dirty="0">
                <a:noFill/>
                <a:latin typeface="Arial"/>
              </a:rPr>
              <a:t>YUabalta </a:t>
            </a:r>
            <a:r>
              <a:rPr lang="en-US" sz="1136" b="0" i="0" spc="0" baseline="-3200" dirty="0">
                <a:noFill/>
                <a:latin typeface="Arial"/>
              </a:rPr>
              <a:t>:www.uem.edu.ln</a:t>
            </a:r>
          </a:p>
        </p:txBody>
      </p:sp>
      <p:sp>
        <p:nvSpPr>
          <p:cNvPr id="110" name="Rectangle 110"/>
          <p:cNvSpPr/>
          <p:nvPr/>
        </p:nvSpPr>
        <p:spPr>
          <a:xfrm>
            <a:off x="2950464" y="9759753"/>
            <a:ext cx="1412513" cy="119823"/>
          </a:xfrm>
          <a:prstGeom prst="rect">
            <a:avLst/>
          </a:prstGeom>
        </p:spPr>
        <p:txBody>
          <a:bodyPr wrap="none" lIns="0" tIns="0" rIns="0" bIns="0">
            <a:spAutoFit/>
          </a:bodyPr>
          <a:lstStyle/>
          <a:p>
            <a:pPr marL="0"/>
            <a:r>
              <a:rPr lang="en-US" sz="850" b="0" i="0" spc="0" baseline="0" dirty="0">
                <a:noFill/>
                <a:latin typeface="Arial"/>
              </a:rPr>
              <a:t>Other</a:t>
            </a:r>
            <a:r>
              <a:rPr lang="en-US" sz="850" b="0" i="0" spc="109" baseline="0" dirty="0">
                <a:noFill/>
                <a:latin typeface="Arial"/>
              </a:rPr>
              <a:t> </a:t>
            </a:r>
            <a:r>
              <a:rPr lang="en-US" sz="1287" b="0" i="0" spc="0" baseline="2823" dirty="0">
                <a:noFill/>
                <a:latin typeface="Arial"/>
              </a:rPr>
              <a:t>lnstitutes</a:t>
            </a:r>
            <a:r>
              <a:rPr lang="en-US" sz="1287" b="0" i="0" spc="201" baseline="2823" dirty="0">
                <a:noFill/>
                <a:latin typeface="Arial"/>
              </a:rPr>
              <a:t> </a:t>
            </a:r>
            <a:r>
              <a:rPr lang="en-US" sz="850" b="0" i="0" spc="0" baseline="0" dirty="0">
                <a:noFill/>
                <a:latin typeface="Arial"/>
              </a:rPr>
              <a:t>of the Group</a:t>
            </a:r>
          </a:p>
        </p:txBody>
      </p:sp>
      <p:sp>
        <p:nvSpPr>
          <p:cNvPr id="111" name="Rectangle 111"/>
          <p:cNvSpPr/>
          <p:nvPr/>
        </p:nvSpPr>
        <p:spPr>
          <a:xfrm>
            <a:off x="426719" y="9976885"/>
            <a:ext cx="6810959" cy="523283"/>
          </a:xfrm>
          <a:prstGeom prst="rect">
            <a:avLst/>
          </a:prstGeom>
        </p:spPr>
        <p:txBody>
          <a:bodyPr wrap="none" lIns="0" tIns="0" rIns="0" bIns="0">
            <a:spAutoFit/>
          </a:bodyPr>
          <a:lstStyle/>
          <a:p>
            <a:pPr marL="0"/>
            <a:r>
              <a:rPr lang="en-US" sz="850" b="0" i="0" spc="0" baseline="0" dirty="0">
                <a:noFill/>
                <a:latin typeface="Arial"/>
              </a:rPr>
              <a:t>Unlverslty</a:t>
            </a:r>
            <a:r>
              <a:rPr lang="en-US" sz="850" b="0" i="0" spc="185" baseline="0" dirty="0">
                <a:noFill/>
                <a:latin typeface="Arial"/>
              </a:rPr>
              <a:t> </a:t>
            </a:r>
            <a:r>
              <a:rPr lang="en-US" sz="1287" b="0" i="0" spc="0" baseline="-2823" dirty="0">
                <a:noFill/>
                <a:latin typeface="Arial"/>
              </a:rPr>
              <a:t>of </a:t>
            </a:r>
            <a:r>
              <a:rPr lang="en-US" sz="850" b="0" i="0" spc="0" baseline="0" dirty="0">
                <a:noFill/>
                <a:latin typeface="Arial"/>
              </a:rPr>
              <a:t>Englneerlng</a:t>
            </a:r>
            <a:r>
              <a:rPr lang="en-US" sz="850" b="0" i="0" spc="148" baseline="0" dirty="0">
                <a:noFill/>
                <a:latin typeface="Arial"/>
              </a:rPr>
              <a:t> </a:t>
            </a:r>
            <a:r>
              <a:rPr lang="en-US" sz="1212" b="0" i="0" spc="0" baseline="-2999" dirty="0">
                <a:noFill/>
                <a:latin typeface="Arial"/>
              </a:rPr>
              <a:t>&amp; </a:t>
            </a:r>
            <a:r>
              <a:rPr lang="en-US" sz="850" b="0" i="0" spc="0" baseline="0" dirty="0">
                <a:noFill/>
                <a:latin typeface="Arial"/>
              </a:rPr>
              <a:t>tlanagement</a:t>
            </a:r>
            <a:r>
              <a:rPr lang="en-US" sz="850" b="0" i="0" spc="270" baseline="0" dirty="0">
                <a:noFill/>
                <a:latin typeface="Arial"/>
              </a:rPr>
              <a:t> </a:t>
            </a:r>
            <a:r>
              <a:rPr lang="en-US" sz="1136" b="0" i="0" spc="0" baseline="3200" dirty="0">
                <a:noFill/>
                <a:latin typeface="Arial"/>
              </a:rPr>
              <a:t>(UEM)</a:t>
            </a:r>
            <a:r>
              <a:rPr lang="en-US" sz="1136" b="0" i="0" spc="145" baseline="3200" dirty="0">
                <a:noFill/>
                <a:latin typeface="Arial"/>
              </a:rPr>
              <a:t> </a:t>
            </a:r>
            <a:r>
              <a:rPr lang="en-US" sz="1439" b="0" i="0" spc="0" baseline="-2526" dirty="0">
                <a:noFill/>
                <a:latin typeface="Arial"/>
              </a:rPr>
              <a:t>Jalpur-</a:t>
            </a:r>
            <a:r>
              <a:rPr lang="en-US" sz="1439" b="0" i="0" spc="168" baseline="-2526" dirty="0">
                <a:noFill/>
                <a:latin typeface="Arial"/>
              </a:rPr>
              <a:t> </a:t>
            </a:r>
            <a:r>
              <a:rPr lang="en-US" sz="1136" b="0" i="0" spc="0" baseline="-3199" dirty="0">
                <a:noFill/>
                <a:latin typeface="Arial"/>
              </a:rPr>
              <a:t>6 Km, </a:t>
            </a:r>
            <a:r>
              <a:rPr lang="en-US" sz="800" b="0" i="0" spc="0" baseline="0" dirty="0">
                <a:noFill/>
                <a:latin typeface="Arial"/>
              </a:rPr>
              <a:t>from </a:t>
            </a:r>
            <a:r>
              <a:rPr lang="en-US" sz="1136" b="0" i="0" spc="0" baseline="-3199" dirty="0">
                <a:noFill/>
                <a:latin typeface="Arial"/>
              </a:rPr>
              <a:t>Chomu</a:t>
            </a:r>
            <a:r>
              <a:rPr lang="en-US" sz="1136" b="0" i="0" spc="182" baseline="-3199" dirty="0">
                <a:noFill/>
                <a:latin typeface="Arial"/>
              </a:rPr>
              <a:t> </a:t>
            </a:r>
            <a:r>
              <a:rPr lang="en-US" sz="1136" b="0" i="0" spc="0" baseline="-3199" dirty="0">
                <a:noFill/>
                <a:latin typeface="Arial"/>
              </a:rPr>
              <a:t>on </a:t>
            </a:r>
            <a:r>
              <a:rPr lang="en-US" sz="1136" b="0" i="0" spc="0" baseline="-6399" dirty="0">
                <a:noFill/>
                <a:latin typeface="Arial"/>
              </a:rPr>
              <a:t>Sikar</a:t>
            </a:r>
            <a:r>
              <a:rPr lang="en-US" sz="1136" b="0" i="0" spc="146" baseline="-6399" dirty="0">
                <a:noFill/>
                <a:latin typeface="Arial"/>
              </a:rPr>
              <a:t> </a:t>
            </a:r>
            <a:r>
              <a:rPr lang="en-US" sz="1136" b="0" i="0" spc="0" baseline="-3199" dirty="0">
                <a:noFill/>
                <a:latin typeface="Arial"/>
              </a:rPr>
              <a:t>Road</a:t>
            </a:r>
            <a:r>
              <a:rPr lang="en-US" sz="1136" b="0" i="0" spc="134" baseline="-3199" dirty="0">
                <a:noFill/>
                <a:latin typeface="Arial"/>
              </a:rPr>
              <a:t> </a:t>
            </a:r>
            <a:r>
              <a:rPr lang="en-US" sz="1136" b="0" i="0" spc="0" baseline="3200" dirty="0">
                <a:noFill/>
                <a:latin typeface="Arial"/>
              </a:rPr>
              <a:t>(NH-11),</a:t>
            </a:r>
            <a:r>
              <a:rPr lang="en-US" sz="1136" b="0" i="0" spc="156" baseline="3200" dirty="0">
                <a:noFill/>
                <a:latin typeface="Arial"/>
              </a:rPr>
              <a:t> </a:t>
            </a:r>
            <a:r>
              <a:rPr lang="en-US" sz="1212" b="0" i="0" spc="0" baseline="-5999" dirty="0">
                <a:noFill/>
                <a:latin typeface="Arial"/>
              </a:rPr>
              <a:t>Jaipur-303807, </a:t>
            </a:r>
            <a:r>
              <a:rPr lang="en-US" sz="1212" b="0" i="0" spc="0" baseline="-2999" dirty="0">
                <a:noFill/>
                <a:latin typeface="Arial"/>
              </a:rPr>
              <a:t>Rajaslhan</a:t>
            </a:r>
            <a:r>
              <a:rPr lang="en-US" sz="1212" b="0" i="0" spc="108" baseline="-2999" dirty="0">
                <a:noFill/>
                <a:latin typeface="Arial"/>
              </a:rPr>
              <a:t> </a:t>
            </a:r>
            <a:r>
              <a:rPr lang="en-US" sz="1136" b="0" i="0" spc="0" baseline="-3199" dirty="0">
                <a:noFill/>
                <a:latin typeface="Arial"/>
              </a:rPr>
              <a:t>Ph. </a:t>
            </a:r>
            <a:r>
              <a:rPr lang="en-US" sz="1212" b="0" i="0" spc="0" baseline="-5999" dirty="0">
                <a:noFill/>
                <a:latin typeface="Arial"/>
              </a:rPr>
              <a:t>01423-516102</a:t>
            </a:r>
          </a:p>
          <a:p>
            <a:pPr marL="0">
              <a:lnSpc>
                <a:spcPts val="1618"/>
              </a:lnSpc>
            </a:pPr>
            <a:r>
              <a:rPr lang="en-US" sz="900" b="0" i="0" spc="0" baseline="0" dirty="0">
                <a:noFill/>
                <a:latin typeface="Arial"/>
              </a:rPr>
              <a:t>lnstltute</a:t>
            </a:r>
            <a:r>
              <a:rPr lang="en-US" sz="900" b="0" i="0" spc="176" baseline="0" dirty="0">
                <a:noFill/>
                <a:latin typeface="Arial"/>
              </a:rPr>
              <a:t> </a:t>
            </a:r>
            <a:r>
              <a:rPr lang="en-US" sz="1000" b="0" i="0" spc="0" baseline="0" dirty="0">
                <a:noFill/>
                <a:latin typeface="Arial"/>
              </a:rPr>
              <a:t>of </a:t>
            </a:r>
            <a:r>
              <a:rPr lang="en-US" sz="900" b="0" i="0" spc="0" baseline="0" dirty="0">
                <a:noFill/>
                <a:latin typeface="Arial"/>
              </a:rPr>
              <a:t>Englneedng </a:t>
            </a:r>
            <a:r>
              <a:rPr lang="en-US" sz="1515" b="0" i="0" spc="0" baseline="-2400" dirty="0">
                <a:noFill/>
                <a:latin typeface="Arial"/>
              </a:rPr>
              <a:t>&amp; </a:t>
            </a:r>
            <a:r>
              <a:rPr lang="en-US" sz="900" b="0" i="0" spc="0" baseline="0" dirty="0">
                <a:noFill/>
                <a:latin typeface="Arial"/>
              </a:rPr>
              <a:t>llanagement</a:t>
            </a:r>
            <a:r>
              <a:rPr lang="en-US" sz="900" b="0" i="0" spc="175" baseline="0" dirty="0">
                <a:noFill/>
                <a:latin typeface="Arial"/>
              </a:rPr>
              <a:t> </a:t>
            </a:r>
            <a:r>
              <a:rPr lang="en-US" sz="1287" b="0" i="0" spc="0" baseline="2823" dirty="0">
                <a:noFill/>
                <a:latin typeface="Arial"/>
              </a:rPr>
              <a:t>(lEltl)</a:t>
            </a:r>
            <a:r>
              <a:rPr lang="en-US" sz="1287" b="0" i="0" spc="108" baseline="2823" dirty="0">
                <a:noFill/>
                <a:latin typeface="Arial"/>
              </a:rPr>
              <a:t> </a:t>
            </a:r>
            <a:r>
              <a:rPr lang="en-US" sz="2045" b="0" i="0" spc="0" baseline="-12444" dirty="0">
                <a:noFill/>
                <a:latin typeface="Arial"/>
              </a:rPr>
              <a:t>- </a:t>
            </a:r>
            <a:r>
              <a:rPr lang="en-US" sz="1287" b="0" i="0" spc="0" baseline="-2823" dirty="0">
                <a:noFill/>
                <a:latin typeface="Arial"/>
              </a:rPr>
              <a:t>Salt Lake Elecfonics</a:t>
            </a:r>
            <a:r>
              <a:rPr lang="en-US" sz="1287" b="0" i="0" spc="186" baseline="-2823" dirty="0">
                <a:noFill/>
                <a:latin typeface="Arial"/>
              </a:rPr>
              <a:t> </a:t>
            </a:r>
            <a:r>
              <a:rPr lang="en-US" sz="1212" b="0" i="0" spc="0" baseline="-3000" dirty="0">
                <a:noFill/>
                <a:latin typeface="Arial"/>
              </a:rPr>
              <a:t>Complex,</a:t>
            </a:r>
            <a:r>
              <a:rPr lang="en-US" sz="1212" b="0" i="0" spc="191" baseline="-3000" dirty="0">
                <a:noFill/>
                <a:latin typeface="Arial"/>
              </a:rPr>
              <a:t> </a:t>
            </a:r>
            <a:r>
              <a:rPr lang="en-US" sz="1212" b="0" i="0" spc="0" baseline="-5999" dirty="0">
                <a:noFill/>
                <a:latin typeface="Arial"/>
              </a:rPr>
              <a:t>Sector-V, </a:t>
            </a:r>
            <a:r>
              <a:rPr lang="en-US" sz="1212" b="0" i="0" spc="0" baseline="-3000" dirty="0">
                <a:noFill/>
                <a:latin typeface="Arial"/>
              </a:rPr>
              <a:t>Kolkata-</a:t>
            </a:r>
            <a:r>
              <a:rPr lang="en-US" sz="1212" b="0" i="0" spc="155" baseline="-3000" dirty="0">
                <a:noFill/>
                <a:latin typeface="Arial"/>
              </a:rPr>
              <a:t> </a:t>
            </a:r>
            <a:r>
              <a:rPr lang="en-US" sz="1212" b="0" i="0" spc="0" baseline="-3000" dirty="0">
                <a:noFill/>
                <a:latin typeface="Arial"/>
              </a:rPr>
              <a:t>700091,</a:t>
            </a:r>
            <a:r>
              <a:rPr lang="en-US" sz="1212" b="0" i="0" spc="174" baseline="-3000" dirty="0">
                <a:noFill/>
                <a:latin typeface="Arial"/>
              </a:rPr>
              <a:t> </a:t>
            </a:r>
            <a:r>
              <a:rPr lang="en-US" sz="1287" b="0" i="0" spc="0" baseline="-5647" dirty="0">
                <a:noFill/>
                <a:latin typeface="Arial"/>
              </a:rPr>
              <a:t>West </a:t>
            </a:r>
            <a:r>
              <a:rPr lang="en-US" sz="1212" b="0" i="0" spc="0" baseline="-5999" dirty="0">
                <a:noFill/>
                <a:latin typeface="Arial"/>
              </a:rPr>
              <a:t>Bengal</a:t>
            </a:r>
            <a:r>
              <a:rPr lang="en-US" sz="1212" b="0" i="0" spc="191" baseline="-5999" dirty="0">
                <a:noFill/>
                <a:latin typeface="Arial"/>
              </a:rPr>
              <a:t> </a:t>
            </a:r>
            <a:r>
              <a:rPr lang="en-US" sz="1287" b="0" i="0" spc="0" baseline="-5647" dirty="0">
                <a:noFill/>
                <a:latin typeface="Arial"/>
              </a:rPr>
              <a:t>Ph. </a:t>
            </a:r>
            <a:r>
              <a:rPr lang="en-US" sz="750" b="0" i="0" spc="0" baseline="0" dirty="0">
                <a:noFill/>
                <a:latin typeface="Arial"/>
              </a:rPr>
              <a:t>(033) </a:t>
            </a:r>
            <a:r>
              <a:rPr lang="en-US" sz="1060" b="0" i="0" spc="0" baseline="-6857" dirty="0">
                <a:noFill/>
                <a:latin typeface="Arial"/>
              </a:rPr>
              <a:t>2357-2969</a:t>
            </a:r>
          </a:p>
          <a:p>
            <a:pPr marL="0">
              <a:lnSpc>
                <a:spcPts val="1423"/>
              </a:lnSpc>
            </a:pPr>
            <a:r>
              <a:rPr lang="en-US" sz="950" b="0" i="0" spc="0" baseline="0" dirty="0">
                <a:noFill/>
                <a:latin typeface="Arial"/>
              </a:rPr>
              <a:t>IEM Public</a:t>
            </a:r>
            <a:r>
              <a:rPr lang="en-US" sz="950" b="0" i="0" spc="149" baseline="0" dirty="0">
                <a:noFill/>
                <a:latin typeface="Arial"/>
              </a:rPr>
              <a:t> </a:t>
            </a:r>
            <a:r>
              <a:rPr lang="en-US" sz="1439" b="0" i="0" spc="0" baseline="-2526" dirty="0">
                <a:noFill/>
                <a:latin typeface="Arial"/>
              </a:rPr>
              <a:t>School </a:t>
            </a:r>
            <a:r>
              <a:rPr lang="en-US" sz="2272" b="0" i="0" spc="0" baseline="-11200" dirty="0">
                <a:noFill/>
                <a:latin typeface="Arial"/>
              </a:rPr>
              <a:t>-</a:t>
            </a:r>
            <a:r>
              <a:rPr lang="en-US" sz="2272" b="0" i="0" spc="139" baseline="-11200" dirty="0">
                <a:noFill/>
                <a:latin typeface="Arial"/>
              </a:rPr>
              <a:t> </a:t>
            </a:r>
            <a:r>
              <a:rPr lang="en-US" sz="1439" b="0" i="0" spc="0" baseline="-5052" dirty="0">
                <a:noFill/>
                <a:latin typeface="Arial"/>
              </a:rPr>
              <a:t>GE, </a:t>
            </a:r>
            <a:r>
              <a:rPr lang="en-US" sz="1439" b="0" i="0" spc="0" baseline="-2526" dirty="0">
                <a:noFill/>
                <a:latin typeface="Arial"/>
              </a:rPr>
              <a:t>4/A, </a:t>
            </a:r>
            <a:r>
              <a:rPr lang="en-US" sz="1287" b="0" i="0" spc="0" baseline="-5647" dirty="0">
                <a:noFill/>
                <a:latin typeface="Arial"/>
              </a:rPr>
              <a:t>Sec{or-lll,</a:t>
            </a:r>
            <a:r>
              <a:rPr lang="en-US" sz="1287" b="0" i="0" spc="230" baseline="-5647" dirty="0">
                <a:noFill/>
                <a:latin typeface="Arial"/>
              </a:rPr>
              <a:t> </a:t>
            </a:r>
            <a:r>
              <a:rPr lang="en-US" sz="1439" b="0" i="0" spc="0" baseline="-5052" dirty="0">
                <a:noFill/>
                <a:latin typeface="Arial"/>
              </a:rPr>
              <a:t>Salt </a:t>
            </a:r>
            <a:r>
              <a:rPr lang="en-US" sz="1363" b="0" i="0" spc="0" baseline="-5333" dirty="0">
                <a:noFill/>
                <a:latin typeface="Arial"/>
              </a:rPr>
              <a:t>Lake, </a:t>
            </a:r>
            <a:r>
              <a:rPr lang="en-US" sz="1287" b="0" i="0" spc="0" baseline="-2823" dirty="0">
                <a:noFill/>
                <a:latin typeface="Arial"/>
              </a:rPr>
              <a:t>Kolkata</a:t>
            </a:r>
            <a:r>
              <a:rPr lang="en-US" sz="1287" b="0" i="0" spc="120" baseline="-2823" dirty="0">
                <a:noFill/>
                <a:latin typeface="Arial"/>
              </a:rPr>
              <a:t> </a:t>
            </a:r>
            <a:r>
              <a:rPr lang="en-US" sz="2272" b="0" i="0" spc="0" baseline="-11200" dirty="0">
                <a:noFill/>
                <a:latin typeface="Arial"/>
              </a:rPr>
              <a:t>-</a:t>
            </a:r>
            <a:r>
              <a:rPr lang="en-US" sz="2272" b="0" i="0" spc="115" baseline="-11200" dirty="0">
                <a:noFill/>
                <a:latin typeface="Arial"/>
              </a:rPr>
              <a:t> </a:t>
            </a:r>
            <a:r>
              <a:rPr lang="en-US" sz="1287" b="0" i="0" spc="0" baseline="-2823" dirty="0">
                <a:noFill/>
                <a:latin typeface="Arial"/>
              </a:rPr>
              <a:t>700106,</a:t>
            </a:r>
            <a:r>
              <a:rPr lang="en-US" sz="1287" b="0" i="0" spc="123" baseline="-2823" dirty="0">
                <a:noFill/>
                <a:latin typeface="Arial"/>
              </a:rPr>
              <a:t> </a:t>
            </a:r>
            <a:r>
              <a:rPr lang="en-US" sz="1363" b="0" i="0" spc="0" baseline="-5333" dirty="0">
                <a:noFill/>
                <a:latin typeface="Arial"/>
              </a:rPr>
              <a:t>West</a:t>
            </a:r>
            <a:r>
              <a:rPr lang="en-US" sz="1363" b="0" i="0" spc="123" baseline="-5333" dirty="0">
                <a:noFill/>
                <a:latin typeface="Arial"/>
              </a:rPr>
              <a:t> </a:t>
            </a:r>
            <a:r>
              <a:rPr lang="en-US" sz="1287" b="0" i="0" spc="0" baseline="-5647" dirty="0">
                <a:noFill/>
                <a:latin typeface="Arial"/>
              </a:rPr>
              <a:t>Bengal</a:t>
            </a:r>
            <a:r>
              <a:rPr lang="en-US" sz="1287" b="0" i="0" spc="165" baseline="-5647" dirty="0">
                <a:noFill/>
                <a:latin typeface="Arial"/>
              </a:rPr>
              <a:t> </a:t>
            </a:r>
            <a:r>
              <a:rPr lang="en-US" sz="1287" b="0" i="0" spc="0" baseline="2823" dirty="0">
                <a:noFill/>
                <a:latin typeface="Arial"/>
              </a:rPr>
              <a:t>(Near</a:t>
            </a:r>
            <a:r>
              <a:rPr lang="en-US" sz="1287" b="0" i="0" spc="158" baseline="2823" dirty="0">
                <a:noFill/>
                <a:latin typeface="Arial"/>
              </a:rPr>
              <a:t> </a:t>
            </a:r>
            <a:r>
              <a:rPr lang="en-US" sz="1363" b="0" i="0" spc="0" baseline="-5333" dirty="0">
                <a:noFill/>
                <a:latin typeface="Arial"/>
              </a:rPr>
              <a:t>Tank </a:t>
            </a:r>
            <a:r>
              <a:rPr lang="en-US" sz="1439" b="0" i="0" spc="0" baseline="-5052" dirty="0">
                <a:noFill/>
                <a:latin typeface="Arial"/>
              </a:rPr>
              <a:t>No.</a:t>
            </a:r>
            <a:r>
              <a:rPr lang="en-US" sz="1439" b="0" i="0" spc="105" baseline="-5052" dirty="0">
                <a:noFill/>
                <a:latin typeface="Arial"/>
              </a:rPr>
              <a:t> </a:t>
            </a:r>
            <a:r>
              <a:rPr lang="en-US" sz="1439" b="0" i="0" spc="0" baseline="-5052" dirty="0">
                <a:noFill/>
                <a:latin typeface="Arial"/>
              </a:rPr>
              <a:t>12, </a:t>
            </a:r>
            <a:r>
              <a:rPr lang="en-US" sz="1363" b="0" i="0" spc="0" baseline="-7999" dirty="0">
                <a:noFill/>
                <a:latin typeface="Arial"/>
              </a:rPr>
              <a:t>Behind </a:t>
            </a:r>
            <a:r>
              <a:rPr lang="en-US" sz="1363" b="0" i="0" spc="0" baseline="-5333" dirty="0">
                <a:noFill/>
                <a:latin typeface="Arial"/>
              </a:rPr>
              <a:t>NIFT </a:t>
            </a:r>
            <a:r>
              <a:rPr lang="en-US" sz="1439" b="0" i="0" spc="0" baseline="-7578" dirty="0">
                <a:noFill/>
                <a:latin typeface="Arial"/>
              </a:rPr>
              <a:t>Gkls' </a:t>
            </a:r>
            <a:r>
              <a:rPr lang="en-US" sz="1212" b="0" i="0" spc="0" baseline="-8999" dirty="0">
                <a:noFill/>
                <a:latin typeface="Arial"/>
              </a:rPr>
              <a:t>Hostel)</a:t>
            </a:r>
          </a:p>
        </p:txBody>
      </p:sp>
      <p:sp>
        <p:nvSpPr>
          <p:cNvPr id="2" name="TextBox 1">
            <a:extLst>
              <a:ext uri="{FF2B5EF4-FFF2-40B4-BE49-F238E27FC236}">
                <a16:creationId xmlns:a16="http://schemas.microsoft.com/office/drawing/2014/main" id="{3383304C-F754-9061-1428-FD993CA1EB95}"/>
              </a:ext>
            </a:extLst>
          </p:cNvPr>
          <p:cNvSpPr txBox="1"/>
          <p:nvPr/>
        </p:nvSpPr>
        <p:spPr>
          <a:xfrm>
            <a:off x="734596" y="1944508"/>
            <a:ext cx="6258872" cy="5160387"/>
          </a:xfrm>
          <a:prstGeom prst="rect">
            <a:avLst/>
          </a:prstGeom>
          <a:noFill/>
        </p:spPr>
        <p:txBody>
          <a:bodyPr wrap="square">
            <a:spAutoFit/>
          </a:bodyPr>
          <a:lstStyle/>
          <a:p>
            <a:pPr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CERTIFICATE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dirty="0" smtClean="0">
                <a:effectLst/>
                <a:latin typeface="Times New Roman" panose="02020603050405020304" pitchFamily="18" charset="0"/>
                <a:ea typeface="Times New Roman" panose="02020603050405020304" pitchFamily="18" charset="0"/>
              </a:rPr>
              <a:t>This is to certify that the project titled &lt;&lt;Project Title&gt;&gt; submitted by &lt;&lt;Student Name_1&gt;&gt; (University Registration No. XXXXXXXXX of XXXX - XXXX), &lt;&lt;Student Name_2&gt;&gt; (University Registration No. XXXXXXXXX of XXXX - XXXX), &lt;&lt;Student Name_3&gt;&gt; (University Registration No. XXXXXXXXX of XXXX - XXXX), &lt;&lt;Student Name_4&gt;&gt; (University Registration No. XXXXXXXXX of XXXX - XXXX), and &lt;&lt;Student Name_5&gt;&gt; (University Registration No. XXXXXXXXX of XXXX - XXXX) students of  the University of Engineering and Management, Kolkata, in partial fulfillment of requirement for the degree of Bachelor of Technology in Computer Science and Engineering (Artificial Intelligence and Machine Learning), is a </a:t>
            </a:r>
            <a:r>
              <a:rPr lang="en-US" sz="1400" dirty="0" err="1" smtClean="0">
                <a:effectLst/>
                <a:latin typeface="Times New Roman" panose="02020603050405020304" pitchFamily="18" charset="0"/>
                <a:ea typeface="Times New Roman" panose="02020603050405020304" pitchFamily="18" charset="0"/>
              </a:rPr>
              <a:t>bonafide</a:t>
            </a:r>
            <a:r>
              <a:rPr lang="en-US" sz="1400" dirty="0" smtClean="0">
                <a:effectLst/>
                <a:latin typeface="Times New Roman" panose="02020603050405020304" pitchFamily="18" charset="0"/>
                <a:ea typeface="Times New Roman" panose="02020603050405020304" pitchFamily="18" charset="0"/>
              </a:rPr>
              <a:t> work carried out by them under the supervision and guidance of Prof. XXXXXXXXXXXX during _____ </a:t>
            </a:r>
            <a:r>
              <a:rPr lang="en-US" sz="1400" dirty="0" err="1" smtClean="0">
                <a:effectLst/>
                <a:latin typeface="Times New Roman" panose="02020603050405020304" pitchFamily="18" charset="0"/>
                <a:ea typeface="Times New Roman" panose="02020603050405020304" pitchFamily="18" charset="0"/>
              </a:rPr>
              <a:t>th</a:t>
            </a:r>
            <a:r>
              <a:rPr lang="en-US" sz="1400" dirty="0" smtClean="0">
                <a:effectLst/>
                <a:latin typeface="Times New Roman" panose="02020603050405020304" pitchFamily="18" charset="0"/>
                <a:ea typeface="Times New Roman" panose="02020603050405020304" pitchFamily="18" charset="0"/>
              </a:rPr>
              <a:t> Semester of academic session of XXXX - XXXX. The content of this report has not been submitted to any other university or institute. I am glad to inform that the work is entirely original and its performance is found to be quite satisfactory.</a:t>
            </a:r>
            <a:endParaRPr lang="en-US" sz="1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EFDDD5C-18E4-1CCB-5575-FB84E7E0228F}"/>
              </a:ext>
            </a:extLst>
          </p:cNvPr>
          <p:cNvSpPr txBox="1"/>
          <p:nvPr/>
        </p:nvSpPr>
        <p:spPr>
          <a:xfrm>
            <a:off x="3420532" y="7577881"/>
            <a:ext cx="3817145" cy="1275221"/>
          </a:xfrm>
          <a:prstGeom prst="rect">
            <a:avLst/>
          </a:prstGeom>
          <a:noFill/>
        </p:spPr>
        <p:txBody>
          <a:bodyPr wrap="square">
            <a:spAutoFit/>
          </a:bodyPr>
          <a:lstStyle/>
          <a:p>
            <a:pPr algn="ct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_______________________________</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Signature of Head of the Department</a:t>
            </a:r>
            <a:endParaRPr lang="en-IN" sz="1400" dirty="0">
              <a:latin typeface="Times New Roman" panose="02020603050405020304" pitchFamily="18" charset="0"/>
              <a:cs typeface="Times New Roman" panose="02020603050405020304" pitchFamily="18" charset="0"/>
            </a:endParaRPr>
          </a:p>
          <a:p>
            <a:pPr algn="ctr"/>
            <a:r>
              <a:rPr lang="en-US" sz="1400" dirty="0">
                <a:latin typeface="Times New Roman" panose="02020603050405020304" pitchFamily="18" charset="0"/>
                <a:cs typeface="Times New Roman" panose="02020603050405020304" pitchFamily="18" charset="0"/>
              </a:rPr>
              <a:t>Department of CSE (AI &amp; ML)</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E2088E-BF86-CAAA-D7EA-DA7B5A89BFC0}"/>
              </a:ext>
            </a:extLst>
          </p:cNvPr>
          <p:cNvSpPr txBox="1"/>
          <p:nvPr/>
        </p:nvSpPr>
        <p:spPr>
          <a:xfrm>
            <a:off x="640893" y="7963513"/>
            <a:ext cx="2725006" cy="899221"/>
          </a:xfrm>
          <a:prstGeom prst="rect">
            <a:avLst/>
          </a:prstGeom>
          <a:noFill/>
        </p:spPr>
        <p:txBody>
          <a:bodyPr wrap="square">
            <a:spAutoFit/>
          </a:bodyPr>
          <a:lstStyle/>
          <a:p>
            <a:pPr algn="ct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______________________</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Signature of Guide</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&lt;Name &amp; Designation&gt;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noFill/>
        <a:pattFill/>
        <a:grpFill/>
      </a:fillStyleLst>
      <a:lnStyleLst>
        <a:ln w="9525" cap="flat" cmpd="sng" algn="ctr">
          <a:solidFill>
            <a:schemeClr val="phClr">
              <a:shade val="95000"/>
              <a:satMod val="105000"/>
            </a:schemeClr>
          </a:solidFill>
          <a:prstDash val="solid"/>
        </a:ln>
        <a:ln w="9525" cap="flat" cmpd="sng" algn="ctr">
          <a:solidFill>
            <a:schemeClr val="phClr">
              <a:shade val="95000"/>
              <a:satMod val="105000"/>
            </a:schemeClr>
          </a:solidFill>
          <a:prstDash val="solid"/>
        </a:ln>
        <a:ln w="9525" cap="flat" cmpd="sng" algn="ctr">
          <a:solidFill>
            <a:schemeClr val="phClr">
              <a:shade val="95000"/>
              <a:satMod val="105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0000" dir="5400000" rotWithShape="0">
              <a:srgbClr val="000000">
                <a:alpha val="38000"/>
              </a:srgbClr>
            </a:outerShdw>
          </a:effectLst>
        </a:effectStyle>
        <a:effectStyle>
          <a:effectLst>
            <a:outerShdw blurRad="40000" dist="20000" dir="5400000" rotWithShape="0">
              <a:srgbClr val="000000">
                <a:alpha val="38000"/>
              </a:srgbClr>
            </a:outerShdw>
          </a:effectLst>
        </a:effectStyle>
      </a:effectStyleLst>
      <a:bgFillStyleLst>
        <a:solidFill>
          <a:schemeClr val="phClr"/>
        </a:solidFill>
        <a:gradFill>
          <a:gsLst>
            <a:gs pos="0">
              <a:schemeClr val="phClr">
                <a:tint val="50000"/>
                <a:satMod val="300000"/>
              </a:schemeClr>
            </a:gs>
            <a:gs pos="0">
              <a:schemeClr val="phClr">
                <a:tint val="50000"/>
                <a:satMod val="300000"/>
              </a:schemeClr>
            </a:gs>
            <a:gs pos="0">
              <a:schemeClr val="phClr">
                <a:tint val="50000"/>
                <a:satMod val="300000"/>
              </a:schemeClr>
            </a:gs>
          </a:gsLst>
          <a:lin ang="16200000" scaled="1"/>
        </a:gradFill>
        <a:gradFill>
          <a:gsLst>
            <a:gs pos="0">
              <a:schemeClr val="phClr">
                <a:tint val="50000"/>
                <a:satMod val="300000"/>
              </a:schemeClr>
            </a:gs>
            <a:gs pos="0">
              <a:schemeClr val="phClr">
                <a:tint val="50000"/>
                <a:satMod val="30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383</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UEMK</cp:lastModifiedBy>
  <cp:revision>6</cp:revision>
  <dcterms:modified xsi:type="dcterms:W3CDTF">2025-04-10T13:45:42Z</dcterms:modified>
</cp:coreProperties>
</file>