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FA649-8DD6-4534-B769-F8A56D6E5A02}" v="206" dt="2024-02-01T13:53:2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E90-0E0D-5BD7-149A-1B1E4E97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D6FB-F7EA-C3D0-72F0-032E3CC0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120A-FE84-DB61-0ACD-EB2B128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B1F8-E1DB-EF7A-9E4F-8F74CA23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3566-57B9-A596-0FC7-EC437B3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67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1E35-FD1D-BEA0-7AAD-2C4D4471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F1BAC-62B2-C0FC-1C96-FD3EFCEF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0257-3E90-30E2-84C5-20FB12F9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D9B3-F152-1DC6-F068-0C5A2568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027D-AD63-8CE1-87B6-10696F20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11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736D8-776E-C494-09A8-3A990CBE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F636-82AD-4172-A5F0-A24441FBB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0188-67AC-60ED-376A-E885038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9104-38BC-5EFC-754E-5498A27E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0B3B-09A5-03E7-F747-C22C6CC1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38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13AA-94D4-EB98-4F07-57782017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93C-7B8C-6D50-B5C0-5961DF0B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2012-DD31-AB1F-184D-68EA7E4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E48B-CC57-443F-1B52-B0172E2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13B9-25DF-5329-0DC0-94539D8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08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102D-7F7E-B6EC-9F4B-5D144D8C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A4E1-1FFE-5EF4-D5A2-F48D9A0A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2727-B1E0-2AC9-3280-42FA2795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2E37-B89E-AF38-54C6-4503E27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2D9A-7EEF-CD23-3F40-7BFD9A47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72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C37E-4EFB-4945-2B74-48AF460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E753-2ACE-F578-DAA2-2229F2ECB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7844-4EF0-12D1-C953-91D99E7F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749E-08FA-A02D-FE83-DBA026A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6A3A-189F-C7AF-9C15-03222144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5AAD-66C3-1132-54E7-E283011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812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1844-2B86-4F4B-23E8-D786F493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25803-797A-C4E4-D0D7-8CCF150D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5609-F1A0-3E94-02F3-F7745E317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52EC5-E20A-E262-50E3-70846E957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7B829-AFB7-65E9-8FBE-A1A51B5E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941BF-09BB-74A9-170A-AFF1147A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0C28C-2A34-8A25-A147-3ED681A1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09F85-B3E4-8DB2-18AA-00994277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42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146B-48E1-F22C-D3F2-C5B34B8C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1F0F-93FC-D3A6-BE2E-C7CEA4D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954A8-D33A-A33C-E7C3-6FC8693A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2CCAD-2DCC-831B-BDCB-9E544D29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7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4A42-EF0F-BEA0-C641-28F4401F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7D5FF-3CDB-63D1-9163-005D2AB4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98AF-0CE1-17F3-BAA9-B3D58722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43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8D1F-7F4F-9845-466E-2B1ECAE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C225-6932-9294-0CAE-881CE009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C965A-418A-461B-D200-1B87D2C8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385A-E056-ED26-7A63-3C2F055B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C1F43-AD49-348A-E1E0-9887A6CF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CFB26-FA4E-944E-1F84-6293C14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47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9FA8-5357-0E46-4FB8-4B599082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8C3EB-C17A-3C27-03D8-EF358444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719C2-A715-BB4D-340A-BB0F51DE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0824-B4D7-6EB7-B0BE-A103A12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1129-464D-6115-15C7-AAAE7204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87FF-884B-88EB-7BAD-2E52C832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30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ACBA4-ADC7-0089-6275-8685C5A7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DA7F-5013-3A72-FCC5-BD6190338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B9D7-0602-E614-2F09-F1056A8C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3779-483A-4046-B316-4C57B9421D31}" type="datetimeFigureOut">
              <a:rPr lang="fi-FI" smtClean="0"/>
              <a:t>1.2.2024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F350-D6BC-D4F6-7130-BF430032F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A0F9-D292-6552-019F-B1990CF95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476E-972F-4F61-A82B-B8AD70405A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81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52B-8730-ABB8-DAB6-7EA817D5F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Castle Thingy</a:t>
            </a:r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CECC1-92EC-BD81-F107-EE5879489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roguelike where you move in tiles and defeat enemies.</a:t>
            </a:r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D62-0C96-8F92-A928-CCAEAC8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Idea</a:t>
            </a:r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65CD-3C66-2F52-D22F-10B0B618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637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idea of the game is, that you need to finish levels by taking turns.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turn means moving the player by 1 tile or to attack an enemy.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Always when you take a turn, the enemies do too.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can progress by buying new swords, that do more damage.</a:t>
            </a:r>
          </a:p>
          <a:p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1B312-CCBE-1F9A-1F98-44C2018CC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888" y="1280410"/>
            <a:ext cx="3443732" cy="4297179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36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CC9C-1096-BCF1-D5E5-7163B61B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Mechanics</a:t>
            </a:r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BD3-6C01-080A-24A4-5E9B8BC3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637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take turns to move or attack by left clicking a tile next to you, and the enemies do turns at the same time.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finish a level by going to the stairs tile.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Difficulty should increase by time.</a:t>
            </a:r>
          </a:p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coins from the map and buy new swords with them.</a:t>
            </a:r>
            <a:endParaRPr lang="fi-FI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A5267-6521-CD06-F3E3-DDD146645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68" y="1153880"/>
            <a:ext cx="3658036" cy="4550240"/>
          </a:xfrm>
          <a:prstGeom prst="rect">
            <a:avLst/>
          </a:prstGeom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426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8918e9-4971-44ea-9d16-ae1bba90d8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19C3ECE35EB79244AB9E9FF0AFCC6693" ma:contentTypeVersion="14" ma:contentTypeDescription="Luo uusi asiakirja." ma:contentTypeScope="" ma:versionID="71906c0f7a2f7ea4c000743c7604145b">
  <xsd:schema xmlns:xsd="http://www.w3.org/2001/XMLSchema" xmlns:xs="http://www.w3.org/2001/XMLSchema" xmlns:p="http://schemas.microsoft.com/office/2006/metadata/properties" xmlns:ns3="b18918e9-4971-44ea-9d16-ae1bba90d877" xmlns:ns4="611a785a-3b15-498c-9841-6f94ab8a8b0b" targetNamespace="http://schemas.microsoft.com/office/2006/metadata/properties" ma:root="true" ma:fieldsID="64b0773237ce62cc0a93700b48d9c879" ns3:_="" ns4:_="">
    <xsd:import namespace="b18918e9-4971-44ea-9d16-ae1bba90d877"/>
    <xsd:import namespace="611a785a-3b15-498c-9841-6f94ab8a8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918e9-4971-44ea-9d16-ae1bba90d8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a785a-3b15-498c-9841-6f94ab8a8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9FE2C9-56F5-4117-9904-379A028F7A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1BA8CF-DA7D-42C2-94EC-7E0797CF3985}">
  <ds:schemaRefs>
    <ds:schemaRef ds:uri="http://schemas.microsoft.com/office/infopath/2007/PartnerControls"/>
    <ds:schemaRef ds:uri="http://www.w3.org/XML/1998/namespace"/>
    <ds:schemaRef ds:uri="611a785a-3b15-498c-9841-6f94ab8a8b0b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b18918e9-4971-44ea-9d16-ae1bba90d87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A5D2AEF-3499-421D-851A-69510EFA7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8918e9-4971-44ea-9d16-ae1bba90d877"/>
    <ds:schemaRef ds:uri="611a785a-3b15-498c-9841-6f94ab8a8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Office Theme</vt:lpstr>
      <vt:lpstr>Castle Thingy</vt:lpstr>
      <vt:lpstr>Idea</vt:lpstr>
      <vt:lpstr>Core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Kahra Tuisku</dc:creator>
  <cp:lastModifiedBy>Kahra Tuisku</cp:lastModifiedBy>
  <cp:revision>2</cp:revision>
  <dcterms:created xsi:type="dcterms:W3CDTF">2024-02-01T06:31:38Z</dcterms:created>
  <dcterms:modified xsi:type="dcterms:W3CDTF">2024-02-01T13:55:34Z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0x01010019C3ECE35EB79244AB9E9FF0AFCC6693</vt:lpwstr>
  </property>
</Properties>
</file>