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6" r:id="rId5"/>
    <p:sldId id="270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27.04.2022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Heap Sort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Juan Luis Fernandez 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GT" dirty="0"/>
              <a:t>Max </a:t>
            </a:r>
            <a:r>
              <a:rPr lang="es-GT" dirty="0" err="1"/>
              <a:t>Heap</a:t>
            </a:r>
            <a:endParaRPr lang="es-GT" dirty="0"/>
          </a:p>
          <a:p>
            <a:pPr marL="342900" indent="-342900">
              <a:buAutoNum type="arabicPeriod"/>
            </a:pPr>
            <a:r>
              <a:rPr lang="es-GT" dirty="0"/>
              <a:t>Intercambio de elementos de la </a:t>
            </a:r>
            <a:r>
              <a:rPr lang="es-GT" dirty="0" err="1"/>
              <a:t>raiz</a:t>
            </a:r>
            <a:r>
              <a:rPr lang="es-GT" dirty="0"/>
              <a:t> con ultimo </a:t>
            </a:r>
            <a:r>
              <a:rPr lang="es-GT" dirty="0" err="1"/>
              <a:t>element</a:t>
            </a:r>
            <a:endParaRPr lang="es-GT" dirty="0"/>
          </a:p>
          <a:p>
            <a:pPr marL="342900" indent="-342900">
              <a:buAutoNum type="arabicPeriod"/>
            </a:pPr>
            <a:r>
              <a:rPr lang="es-GT" dirty="0"/>
              <a:t>Mantener la </a:t>
            </a:r>
            <a:r>
              <a:rPr lang="es-GT" dirty="0">
                <a:highlight>
                  <a:srgbClr val="FFFF00"/>
                </a:highlight>
              </a:rPr>
              <a:t>propiedad de </a:t>
            </a:r>
            <a:r>
              <a:rPr lang="es-GT" dirty="0" err="1">
                <a:highlight>
                  <a:srgbClr val="FFFF00"/>
                </a:highlight>
              </a:rPr>
              <a:t>Heap</a:t>
            </a:r>
            <a:r>
              <a:rPr lang="es-GT" dirty="0">
                <a:highlight>
                  <a:srgbClr val="FFFF00"/>
                </a:highlight>
              </a:rPr>
              <a:t> </a:t>
            </a:r>
            <a:r>
              <a:rPr lang="es-GT" dirty="0"/>
              <a:t>hasta estar ordenado.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BE9854-BD74-4B92-A59A-7BD19ECE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57" y="279079"/>
            <a:ext cx="4826574" cy="3025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76FD8-E8D5-4B1C-862F-0F38A308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69" y="3553518"/>
            <a:ext cx="3676213" cy="2815823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E6ECBC7-A65C-4030-8005-1FD32604C443}"/>
              </a:ext>
            </a:extLst>
          </p:cNvPr>
          <p:cNvSpPr txBox="1">
            <a:spLocks/>
          </p:cNvSpPr>
          <p:nvPr/>
        </p:nvSpPr>
        <p:spPr>
          <a:xfrm>
            <a:off x="3512468" y="3304483"/>
            <a:ext cx="2829243" cy="184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s-GT" dirty="0"/>
              <a:t>Time </a:t>
            </a:r>
            <a:r>
              <a:rPr lang="es-GT" dirty="0" err="1"/>
              <a:t>Complexity</a:t>
            </a:r>
            <a:endParaRPr lang="es-GT" dirty="0"/>
          </a:p>
          <a:p>
            <a:pPr marL="742950" lvl="1" indent="-285750">
              <a:buFontTx/>
              <a:buChar char="-"/>
            </a:pPr>
            <a:r>
              <a:rPr lang="es-GT" dirty="0"/>
              <a:t>O(N </a:t>
            </a:r>
            <a:r>
              <a:rPr lang="es-GT" dirty="0" err="1"/>
              <a:t>LogN</a:t>
            </a:r>
            <a:r>
              <a:rPr lang="es-G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GT" dirty="0"/>
              <a:t>Eficiente al trabajar con data sets grandes.</a:t>
            </a:r>
          </a:p>
          <a:p>
            <a:pPr marL="342900" indent="-342900">
              <a:buAutoNum type="arabicPeriod"/>
            </a:pPr>
            <a:r>
              <a:rPr lang="es-GT" dirty="0" err="1"/>
              <a:t>Space-Efficient</a:t>
            </a:r>
            <a:r>
              <a:rPr lang="es-GT" dirty="0"/>
              <a:t>.</a:t>
            </a:r>
          </a:p>
          <a:p>
            <a:pPr marL="800100" lvl="1" indent="-342900">
              <a:buAutoNum type="arabicPeriod"/>
            </a:pPr>
            <a:r>
              <a:rPr lang="es-GT" dirty="0"/>
              <a:t>No necesita de espacios extras.</a:t>
            </a:r>
          </a:p>
          <a:p>
            <a:pPr marL="800100" lvl="1" indent="-342900">
              <a:buAutoNum type="arabicPeriod"/>
            </a:pPr>
            <a:endParaRPr lang="es-GT" dirty="0"/>
          </a:p>
          <a:p>
            <a:pPr marL="285750" indent="-285750">
              <a:buFontTx/>
              <a:buChar char="-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0519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42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Iterative Heap Sort</vt:lpstr>
      <vt:lpstr>Iterative</vt:lpstr>
      <vt:lpstr>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Heap Sort</dc:title>
  <dc:creator>juan luis fernandez</dc:creator>
  <cp:lastModifiedBy>juan luis fernandez</cp:lastModifiedBy>
  <cp:revision>1</cp:revision>
  <dcterms:created xsi:type="dcterms:W3CDTF">2022-04-27T19:40:48Z</dcterms:created>
  <dcterms:modified xsi:type="dcterms:W3CDTF">2022-04-27T20:23:44Z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