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B+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Juan Fernandez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B+ tree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>
            <a:normAutofit lnSpcReduction="10000"/>
          </a:bodyPr>
          <a:lstStyle/>
          <a:p>
            <a:r>
              <a:rPr lang="es-GT" dirty="0">
                <a:solidFill>
                  <a:schemeClr val="bg1"/>
                </a:solidFill>
              </a:rPr>
              <a:t>O(log n)</a:t>
            </a:r>
          </a:p>
          <a:p>
            <a:r>
              <a:rPr lang="es-GT" dirty="0">
                <a:solidFill>
                  <a:schemeClr val="bg1"/>
                </a:solidFill>
              </a:rPr>
              <a:t>Varias </a:t>
            </a:r>
            <a:r>
              <a:rPr lang="es-GT" dirty="0" err="1">
                <a:solidFill>
                  <a:schemeClr val="bg1"/>
                </a:solidFill>
              </a:rPr>
              <a:t>search</a:t>
            </a:r>
            <a:r>
              <a:rPr lang="es-GT" dirty="0">
                <a:solidFill>
                  <a:schemeClr val="bg1"/>
                </a:solidFill>
              </a:rPr>
              <a:t> </a:t>
            </a:r>
            <a:r>
              <a:rPr lang="es-GT" dirty="0" err="1">
                <a:solidFill>
                  <a:schemeClr val="bg1"/>
                </a:solidFill>
              </a:rPr>
              <a:t>keys</a:t>
            </a:r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La data solo se puede guardar en las ‘</a:t>
            </a:r>
            <a:r>
              <a:rPr lang="es-GT" dirty="0" err="1">
                <a:solidFill>
                  <a:schemeClr val="bg1"/>
                </a:solidFill>
              </a:rPr>
              <a:t>leafs</a:t>
            </a:r>
            <a:r>
              <a:rPr lang="es-GT" dirty="0">
                <a:solidFill>
                  <a:schemeClr val="bg1"/>
                </a:solidFill>
              </a:rPr>
              <a:t>’ </a:t>
            </a:r>
            <a:r>
              <a:rPr lang="es-GT" dirty="0" err="1">
                <a:solidFill>
                  <a:schemeClr val="bg1"/>
                </a:solidFill>
              </a:rPr>
              <a:t>nodes</a:t>
            </a:r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Búsqueda rápida</a:t>
            </a:r>
          </a:p>
          <a:p>
            <a:pPr lvl="1"/>
            <a:r>
              <a:rPr lang="es-GT" dirty="0">
                <a:solidFill>
                  <a:schemeClr val="bg1"/>
                </a:solidFill>
              </a:rPr>
              <a:t>Las </a:t>
            </a:r>
            <a:r>
              <a:rPr lang="es-GT" dirty="0" err="1">
                <a:solidFill>
                  <a:schemeClr val="bg1"/>
                </a:solidFill>
              </a:rPr>
              <a:t>leafs</a:t>
            </a:r>
            <a:r>
              <a:rPr lang="es-GT" dirty="0">
                <a:solidFill>
                  <a:schemeClr val="bg1"/>
                </a:solidFill>
              </a:rPr>
              <a:t> </a:t>
            </a:r>
            <a:r>
              <a:rPr lang="es-GT" dirty="0" err="1">
                <a:solidFill>
                  <a:schemeClr val="bg1"/>
                </a:solidFill>
              </a:rPr>
              <a:t>nodes</a:t>
            </a:r>
            <a:r>
              <a:rPr lang="es-GT" dirty="0">
                <a:solidFill>
                  <a:schemeClr val="bg1"/>
                </a:solidFill>
              </a:rPr>
              <a:t> </a:t>
            </a:r>
            <a:r>
              <a:rPr lang="es-GT" dirty="0" err="1">
                <a:solidFill>
                  <a:schemeClr val="bg1"/>
                </a:solidFill>
              </a:rPr>
              <a:t>estan</a:t>
            </a:r>
            <a:r>
              <a:rPr lang="es-GT" dirty="0">
                <a:solidFill>
                  <a:schemeClr val="bg1"/>
                </a:solidFill>
              </a:rPr>
              <a:t> </a:t>
            </a:r>
            <a:r>
              <a:rPr lang="es-GT" dirty="0" err="1">
                <a:solidFill>
                  <a:schemeClr val="bg1"/>
                </a:solidFill>
              </a:rPr>
              <a:t>linkeadas</a:t>
            </a:r>
            <a:r>
              <a:rPr lang="es-GT" dirty="0">
                <a:solidFill>
                  <a:schemeClr val="bg1"/>
                </a:solidFill>
              </a:rPr>
              <a:t> </a:t>
            </a:r>
          </a:p>
          <a:p>
            <a:r>
              <a:rPr lang="es-GT" dirty="0" err="1">
                <a:solidFill>
                  <a:schemeClr val="bg1"/>
                </a:solidFill>
              </a:rPr>
              <a:t>Delete</a:t>
            </a:r>
            <a:r>
              <a:rPr lang="es-GT" dirty="0">
                <a:solidFill>
                  <a:schemeClr val="bg1"/>
                </a:solidFill>
              </a:rPr>
              <a:t> rápido y sencillo</a:t>
            </a:r>
          </a:p>
          <a:p>
            <a:r>
              <a:rPr lang="es-GT" dirty="0">
                <a:solidFill>
                  <a:schemeClr val="bg1"/>
                </a:solidFill>
              </a:rPr>
              <a:t>Se usa para almacenar cantidades grandes de datos. 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16E9-685F-43E5-A078-BFCF9BB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5D90-F92E-4C49-BC70-E5151F89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8F5B2-D038-40B4-BF3D-1AF4DE29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1" y="252603"/>
            <a:ext cx="10363200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E8285-0B4F-4305-933E-B56C41DB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11" y="2484177"/>
            <a:ext cx="10553700" cy="160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07210-02B0-4A24-B1F6-BDCF2DA6E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4390442"/>
            <a:ext cx="10372725" cy="1790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5AD04C-0CC0-4157-A444-F3B98C3F5525}"/>
              </a:ext>
            </a:extLst>
          </p:cNvPr>
          <p:cNvSpPr/>
          <p:nvPr/>
        </p:nvSpPr>
        <p:spPr>
          <a:xfrm>
            <a:off x="10890482" y="164154"/>
            <a:ext cx="1223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195</a:t>
            </a:r>
          </a:p>
        </p:txBody>
      </p:sp>
    </p:spTree>
    <p:extLst>
      <p:ext uri="{BB962C8B-B14F-4D97-AF65-F5344CB8AC3E}">
        <p14:creationId xmlns:p14="http://schemas.microsoft.com/office/powerpoint/2010/main" val="151023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511D-1862-4734-9435-E7269F6E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E85C-C19F-4F98-A5A5-F30A9187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Altura se mantiene balanceada </a:t>
            </a:r>
          </a:p>
          <a:p>
            <a:r>
              <a:rPr lang="es-GT" dirty="0"/>
              <a:t>Se puede acceder a la data de manera directa o secuencial </a:t>
            </a:r>
          </a:p>
          <a:p>
            <a:r>
              <a:rPr lang="es-GT" dirty="0" err="1"/>
              <a:t>Keys</a:t>
            </a:r>
            <a:r>
              <a:rPr lang="es-GT" dirty="0"/>
              <a:t> se usan para indexar</a:t>
            </a:r>
          </a:p>
          <a:p>
            <a:r>
              <a:rPr lang="es-GT" dirty="0"/>
              <a:t>Búsqueda mas rápida </a:t>
            </a:r>
          </a:p>
        </p:txBody>
      </p:sp>
    </p:spTree>
    <p:extLst>
      <p:ext uri="{BB962C8B-B14F-4D97-AF65-F5344CB8AC3E}">
        <p14:creationId xmlns:p14="http://schemas.microsoft.com/office/powerpoint/2010/main" val="38462596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12</TotalTime>
  <Words>75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B+ tree</vt:lpstr>
      <vt:lpstr>B+ tree</vt:lpstr>
      <vt:lpstr>PowerPoint Presentation</vt:lpstr>
      <vt:lpstr>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B+ tree</dc:title>
  <dc:creator>juan luis fernandez</dc:creator>
  <cp:lastModifiedBy>juan luis fernandez</cp:lastModifiedBy>
  <cp:revision>2</cp:revision>
  <dcterms:created xsi:type="dcterms:W3CDTF">2022-04-04T23:57:02Z</dcterms:created>
  <dcterms:modified xsi:type="dcterms:W3CDTF">2022-04-05T00:09:44Z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