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4"/>
  </p:sldMasterIdLst>
  <p:notesMasterIdLst>
    <p:notesMasterId r:id="rId8"/>
  </p:notesMasterIdLst>
  <p:handoutMasterIdLst>
    <p:handoutMasterId r:id="rId9"/>
  </p:handoutMasterIdLst>
  <p:sldIdLst>
    <p:sldId id="256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62EC2-9403-4E3F-B9EE-AC16CAC60F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9550C-613B-478E-B802-C73E628524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9C108-6DA3-45F2-AE7E-50E80854775B}" type="datetimeFigureOut">
              <a:rPr lang="en-US" smtClean="0"/>
              <a:t>4/4/2022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13C7E-277B-477F-B8EF-FBEECB8A1F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96058-9ECC-48B6-8A85-7E3A3E39E8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ED09B-8056-4B81-BB5B-ECA7E0231E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0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A73B2-5605-4CC4-ADC6-622651651079}" type="datetimeFigureOut">
              <a:rPr lang="en-US" smtClean="0"/>
              <a:t>4/4/2022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D664B-377C-4B68-AF4E-EBDA643118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99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18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4/4/2022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4/4/2022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4/4/2022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4/4/2022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4/4/2022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4/4/2022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4/4/2022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4/4/2022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4/4/2022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B+ 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Juan Fernandez</a:t>
            </a:r>
          </a:p>
        </p:txBody>
      </p:sp>
      <p:pic>
        <p:nvPicPr>
          <p:cNvPr id="5" name="Picture 4" descr="Finance trade number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Hand with pen pointing at financial number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4" y="2638044"/>
            <a:ext cx="4451773" cy="3101983"/>
          </a:xfrm>
        </p:spPr>
        <p:txBody>
          <a:bodyPr>
            <a:normAutofit lnSpcReduction="10000"/>
          </a:bodyPr>
          <a:lstStyle/>
          <a:p>
            <a:r>
              <a:rPr lang="es-GT" dirty="0">
                <a:solidFill>
                  <a:schemeClr val="bg1"/>
                </a:solidFill>
              </a:rPr>
              <a:t>O(log n)</a:t>
            </a:r>
          </a:p>
          <a:p>
            <a:r>
              <a:rPr lang="es-GT" dirty="0">
                <a:solidFill>
                  <a:schemeClr val="bg1"/>
                </a:solidFill>
              </a:rPr>
              <a:t>Varias </a:t>
            </a:r>
            <a:r>
              <a:rPr lang="es-GT" dirty="0" err="1">
                <a:solidFill>
                  <a:schemeClr val="bg1"/>
                </a:solidFill>
              </a:rPr>
              <a:t>search</a:t>
            </a:r>
            <a:r>
              <a:rPr lang="es-GT" dirty="0">
                <a:solidFill>
                  <a:schemeClr val="bg1"/>
                </a:solidFill>
              </a:rPr>
              <a:t> </a:t>
            </a:r>
            <a:r>
              <a:rPr lang="es-GT" dirty="0" err="1">
                <a:solidFill>
                  <a:schemeClr val="bg1"/>
                </a:solidFill>
              </a:rPr>
              <a:t>keys</a:t>
            </a:r>
            <a:endParaRPr lang="es-GT" dirty="0">
              <a:solidFill>
                <a:schemeClr val="bg1"/>
              </a:solidFill>
            </a:endParaRPr>
          </a:p>
          <a:p>
            <a:r>
              <a:rPr lang="es-GT" dirty="0">
                <a:solidFill>
                  <a:schemeClr val="bg1"/>
                </a:solidFill>
              </a:rPr>
              <a:t>La data solo se puede guardar en las ‘</a:t>
            </a:r>
            <a:r>
              <a:rPr lang="es-GT" dirty="0" err="1">
                <a:solidFill>
                  <a:schemeClr val="bg1"/>
                </a:solidFill>
              </a:rPr>
              <a:t>leafs</a:t>
            </a:r>
            <a:r>
              <a:rPr lang="es-GT" dirty="0">
                <a:solidFill>
                  <a:schemeClr val="bg1"/>
                </a:solidFill>
              </a:rPr>
              <a:t>’ </a:t>
            </a:r>
            <a:r>
              <a:rPr lang="es-GT" dirty="0" err="1">
                <a:solidFill>
                  <a:schemeClr val="bg1"/>
                </a:solidFill>
              </a:rPr>
              <a:t>nodes</a:t>
            </a:r>
            <a:endParaRPr lang="es-GT" dirty="0">
              <a:solidFill>
                <a:schemeClr val="bg1"/>
              </a:solidFill>
            </a:endParaRPr>
          </a:p>
          <a:p>
            <a:r>
              <a:rPr lang="es-GT" dirty="0">
                <a:solidFill>
                  <a:schemeClr val="bg1"/>
                </a:solidFill>
              </a:rPr>
              <a:t>Búsqueda rápida</a:t>
            </a:r>
          </a:p>
          <a:p>
            <a:pPr lvl="1"/>
            <a:r>
              <a:rPr lang="es-GT" dirty="0">
                <a:solidFill>
                  <a:schemeClr val="bg1"/>
                </a:solidFill>
              </a:rPr>
              <a:t>Las </a:t>
            </a:r>
            <a:r>
              <a:rPr lang="es-GT" dirty="0" err="1">
                <a:solidFill>
                  <a:schemeClr val="bg1"/>
                </a:solidFill>
              </a:rPr>
              <a:t>leafs</a:t>
            </a:r>
            <a:r>
              <a:rPr lang="es-GT" dirty="0">
                <a:solidFill>
                  <a:schemeClr val="bg1"/>
                </a:solidFill>
              </a:rPr>
              <a:t> </a:t>
            </a:r>
            <a:r>
              <a:rPr lang="es-GT" dirty="0" err="1">
                <a:solidFill>
                  <a:schemeClr val="bg1"/>
                </a:solidFill>
              </a:rPr>
              <a:t>nodes</a:t>
            </a:r>
            <a:r>
              <a:rPr lang="es-GT" dirty="0">
                <a:solidFill>
                  <a:schemeClr val="bg1"/>
                </a:solidFill>
              </a:rPr>
              <a:t> </a:t>
            </a:r>
            <a:r>
              <a:rPr lang="es-GT" dirty="0" err="1">
                <a:solidFill>
                  <a:schemeClr val="bg1"/>
                </a:solidFill>
              </a:rPr>
              <a:t>estan</a:t>
            </a:r>
            <a:r>
              <a:rPr lang="es-GT" dirty="0">
                <a:solidFill>
                  <a:schemeClr val="bg1"/>
                </a:solidFill>
              </a:rPr>
              <a:t> </a:t>
            </a:r>
            <a:r>
              <a:rPr lang="es-GT" dirty="0" err="1">
                <a:solidFill>
                  <a:schemeClr val="bg1"/>
                </a:solidFill>
              </a:rPr>
              <a:t>linkeadas</a:t>
            </a:r>
            <a:r>
              <a:rPr lang="es-GT" dirty="0">
                <a:solidFill>
                  <a:schemeClr val="bg1"/>
                </a:solidFill>
              </a:rPr>
              <a:t> </a:t>
            </a:r>
          </a:p>
          <a:p>
            <a:r>
              <a:rPr lang="es-GT" dirty="0" err="1">
                <a:solidFill>
                  <a:schemeClr val="bg1"/>
                </a:solidFill>
              </a:rPr>
              <a:t>Delete</a:t>
            </a:r>
            <a:r>
              <a:rPr lang="es-GT" dirty="0">
                <a:solidFill>
                  <a:schemeClr val="bg1"/>
                </a:solidFill>
              </a:rPr>
              <a:t> rápido y sencillo</a:t>
            </a:r>
          </a:p>
          <a:p>
            <a:r>
              <a:rPr lang="es-GT" dirty="0">
                <a:solidFill>
                  <a:schemeClr val="bg1"/>
                </a:solidFill>
              </a:rPr>
              <a:t>Se usa para almacenar cantidades grandes de datos. </a:t>
            </a:r>
          </a:p>
        </p:txBody>
      </p:sp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116E9-685F-43E5-A078-BFCF9BB8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15D90-F92E-4C49-BC70-E5151F897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48F5B2-D038-40B4-BF3D-1AF4DE295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11" y="252603"/>
            <a:ext cx="10363200" cy="2143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8E8285-0B4F-4305-933E-B56C41DBB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811" y="2484177"/>
            <a:ext cx="10553700" cy="1609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107210-02B0-4A24-B1F6-BDCF2DA6E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811" y="4390442"/>
            <a:ext cx="10372725" cy="17907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35AD04C-0CC0-4157-A444-F3B98C3F5525}"/>
              </a:ext>
            </a:extLst>
          </p:cNvPr>
          <p:cNvSpPr/>
          <p:nvPr/>
        </p:nvSpPr>
        <p:spPr>
          <a:xfrm>
            <a:off x="10890482" y="164154"/>
            <a:ext cx="12234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195</a:t>
            </a:r>
          </a:p>
        </p:txBody>
      </p:sp>
    </p:spTree>
    <p:extLst>
      <p:ext uri="{BB962C8B-B14F-4D97-AF65-F5344CB8AC3E}">
        <p14:creationId xmlns:p14="http://schemas.microsoft.com/office/powerpoint/2010/main" val="151023724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4D5ADA-BB6C-46F4-9A97-3A3D44A9A8A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28223DC-4748-4F7F-8D8D-E4EA5A6C18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12D154-BCA4-47A9-881C-4EFB9658D8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5</TotalTime>
  <Words>48</Words>
  <Application>Microsoft Office PowerPoint</Application>
  <PresentationFormat>Widescreen</PresentationFormat>
  <Paragraphs>12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Gill Sans MT</vt:lpstr>
      <vt:lpstr>Parcel</vt:lpstr>
      <vt:lpstr>B+ tree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B+ tree</dc:title>
  <dc:creator>juan luis fernandez</dc:creator>
  <cp:lastModifiedBy>juan luis fernandez</cp:lastModifiedBy>
  <cp:revision>1</cp:revision>
  <dcterms:created xsi:type="dcterms:W3CDTF">2022-04-04T23:57:02Z</dcterms:created>
  <dcterms:modified xsi:type="dcterms:W3CDTF">2022-04-05T00:02:49Z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