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25E15DB-C439-DCAA-7A8E-E03528633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BA2C9F60-3279-436F-191B-E4342575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A326C59-4584-68B5-9653-88E2CB2A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FC400D8-C128-5F87-3DE0-45693DF2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8F59BFD-EFFF-C62F-8B66-3307333A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86107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DD9D47A-36B6-8863-0336-F56C54EE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F891EF1A-B188-0351-7FD6-D91042B6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60FCE10-F7E0-CBB7-E71C-7A3965B6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E039943-7D74-AEDC-171D-E4246141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C4A81D2-F03C-2868-9158-FCE66B56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231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7DBBC83C-077B-5BA7-F9E0-5E6C61B4C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786A39E7-BBB5-1A6B-DA20-E92C5BC5B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6E39CFB-3CBE-FA07-31C8-CE8B8806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EEBF6C8-538E-CA7C-2498-1F35E5EB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153929A-14CC-FD40-023E-9F7C18A5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989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FEA6A7-3F1C-AA30-71AF-78FDC918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5BD4D96-5C08-886D-D8B6-943329037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C83E4BD-7906-BB34-1E08-67E45939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5F19AF3-3C13-9C07-E70B-3D1D30E3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11ADFB7-16BB-330B-952F-ACD611CB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007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0306390-6B86-7F48-1E94-B0950FCA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2778A311-25F9-98D8-47CE-E5831B7F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0ED25D2-8DE7-EE1D-E3F0-F45F6825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1FCAB4E-E543-7D72-1255-FF27D59F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A87FBEA-8708-66C7-BC2E-4A0690F7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457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62222E-B4B7-AB75-8555-A4F9DA09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F52722-2205-164C-4FAC-BB94104D4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0344F9A-D37A-CDE5-B947-50CA660F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4E2072D-7C33-BD5E-0386-7B29A122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4891AAE-B383-8EEA-9086-4FFFE53D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8F20320-0DF0-636C-AA79-F7E8E8FE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602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88DEEA-3F90-F916-D3FA-BBF6A0C8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2443D71-8A03-8C68-360C-E87DD1F8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B42D45C8-01D0-5D72-B7FB-C75B77622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2520AEC5-8BEC-D093-EF35-FDC9CF1F1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3553043-D1EF-1D9D-717A-9088C9404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7AA2AC4F-6F0F-6C8F-A348-A39D6A9C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E0AF37C-A38D-8E94-A3F1-D9A5F05C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30417D3-FACB-32FE-841E-F65A630A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388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159787-0FFD-01E9-5851-917B3E8C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FC792370-9599-5A41-857C-43C6E72C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C654369-48B9-0574-48AB-8FC597B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08F2C52B-78C8-351B-9427-8E51D63C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59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1C92961E-CFD9-FB06-3613-363E5884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C19D9AD5-0225-9E60-2545-01BE330B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F1C6AC1F-4581-BC45-9976-8642F6DA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8648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79C4EA-7FF8-F053-A407-7F1A3DF9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F2AA95-01F4-F5FA-94D5-4F9A87BAD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796F094-0BF7-F7F0-39BA-5D4B84EE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6F1C89A-ED55-87D0-C859-9FD35304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856AA3D-3F77-DDBF-7636-93F66EBF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0050DDE-68C1-2410-A6D1-D3280815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8781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F93CBFC-776F-AF9D-FB58-D29F7DE7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16135D8-4371-1FF3-7C94-F1BC968D3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0A7AE31-4AF3-C4C9-7ECB-4238F3833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F29501A-FBE6-5575-2C40-258F07BA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FB05462-159A-8D6B-29D0-D9202343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B3BA2B1-4552-AD7E-97A4-0EB8A8AD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420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5351F0DF-B0E6-4227-D0FA-E7AAA8EA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90055D9-8E2C-81AE-58BA-C900C9BB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EC60660-42C3-F5A6-FA2F-D99895AB6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2B00F-F9DC-4486-A849-E196B14B5996}" type="datetimeFigureOut">
              <a:rPr lang="fi-FI" smtClean="0"/>
              <a:t>25.4.2024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4A2FE69-2789-683E-283C-EA1EC1029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A6E9450-405B-32FB-E0BB-F63B144B1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FCC8C3-79CE-49DA-9C18-C994BB64ED1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554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900AACA-D244-D585-0C67-5F547422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Architecture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21E834D-F5A8-AF12-20AB-433000FD6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A07062B4-0487-D9EF-DAD5-78159E6BB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10" y="1690688"/>
            <a:ext cx="11189632" cy="47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A1FB1C8-ABC1-5117-78A8-3262B187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CI/CD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FBEEA65-6594-41A6-7D24-56FFEE4CD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Stands</a:t>
            </a:r>
            <a:r>
              <a:rPr lang="fi-FI" dirty="0"/>
              <a:t> for </a:t>
            </a:r>
            <a:r>
              <a:rPr lang="fi-FI" dirty="0" err="1"/>
              <a:t>Continuous</a:t>
            </a:r>
            <a:r>
              <a:rPr lang="fi-FI" dirty="0"/>
              <a:t> </a:t>
            </a:r>
            <a:r>
              <a:rPr lang="fi-FI" dirty="0" err="1"/>
              <a:t>Integration</a:t>
            </a:r>
            <a:r>
              <a:rPr lang="fi-FI" dirty="0"/>
              <a:t>/</a:t>
            </a:r>
            <a:r>
              <a:rPr lang="fi-FI" dirty="0" err="1"/>
              <a:t>Continous</a:t>
            </a:r>
            <a:r>
              <a:rPr lang="fi-FI" dirty="0"/>
              <a:t> Delivery</a:t>
            </a:r>
          </a:p>
          <a:p>
            <a:r>
              <a:rPr lang="fi-FI" dirty="0" err="1"/>
              <a:t>Purpose</a:t>
            </a:r>
            <a:r>
              <a:rPr lang="fi-FI" dirty="0"/>
              <a:t> is to </a:t>
            </a:r>
            <a:r>
              <a:rPr lang="fi-FI" dirty="0" err="1"/>
              <a:t>cut</a:t>
            </a:r>
            <a:r>
              <a:rPr lang="fi-FI" dirty="0"/>
              <a:t> </a:t>
            </a:r>
            <a:r>
              <a:rPr lang="fi-FI" dirty="0" err="1"/>
              <a:t>down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spend</a:t>
            </a:r>
            <a:r>
              <a:rPr lang="fi-FI" dirty="0"/>
              <a:t> on </a:t>
            </a:r>
            <a:r>
              <a:rPr lang="fi-FI" dirty="0" err="1"/>
              <a:t>developing</a:t>
            </a:r>
            <a:r>
              <a:rPr lang="fi-FI" dirty="0"/>
              <a:t> and </a:t>
            </a:r>
            <a:r>
              <a:rPr lang="fi-FI" dirty="0" err="1"/>
              <a:t>deploying</a:t>
            </a:r>
            <a:r>
              <a:rPr lang="fi-FI" dirty="0"/>
              <a:t> products</a:t>
            </a:r>
          </a:p>
          <a:p>
            <a:endParaRPr lang="fi-FI" dirty="0"/>
          </a:p>
          <a:p>
            <a:r>
              <a:rPr lang="fi-FI" dirty="0" err="1"/>
              <a:t>Challenges</a:t>
            </a:r>
            <a:endParaRPr lang="fi-FI" dirty="0"/>
          </a:p>
          <a:p>
            <a:pPr lvl="1"/>
            <a:r>
              <a:rPr lang="fi-FI" dirty="0" err="1"/>
              <a:t>Vast</a:t>
            </a:r>
            <a:r>
              <a:rPr lang="fi-FI" dirty="0"/>
              <a:t> </a:t>
            </a:r>
            <a:r>
              <a:rPr lang="fi-FI" dirty="0" err="1"/>
              <a:t>field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lots</a:t>
            </a:r>
            <a:r>
              <a:rPr lang="fi-FI" dirty="0"/>
              <a:t> of </a:t>
            </a:r>
            <a:r>
              <a:rPr lang="fi-FI" dirty="0" err="1"/>
              <a:t>expertise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gained</a:t>
            </a:r>
            <a:endParaRPr lang="fi-FI" dirty="0"/>
          </a:p>
          <a:p>
            <a:pPr lvl="1"/>
            <a:r>
              <a:rPr lang="fi-FI" dirty="0" err="1"/>
              <a:t>Lack</a:t>
            </a:r>
            <a:r>
              <a:rPr lang="fi-FI" dirty="0"/>
              <a:t> of </a:t>
            </a:r>
            <a:r>
              <a:rPr lang="fi-FI" dirty="0" err="1"/>
              <a:t>experience</a:t>
            </a:r>
            <a:r>
              <a:rPr lang="fi-FI" dirty="0"/>
              <a:t> </a:t>
            </a:r>
            <a:r>
              <a:rPr lang="fi-FI" dirty="0" err="1"/>
              <a:t>within</a:t>
            </a:r>
            <a:r>
              <a:rPr lang="fi-FI" dirty="0"/>
              <a:t> </a:t>
            </a:r>
            <a:r>
              <a:rPr lang="fi-FI" dirty="0" err="1"/>
              <a:t>group</a:t>
            </a:r>
            <a:endParaRPr lang="fi-FI" dirty="0"/>
          </a:p>
          <a:p>
            <a:pPr lvl="1"/>
            <a:r>
              <a:rPr lang="fi-FI" dirty="0"/>
              <a:t>Some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issues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CloudFormation</a:t>
            </a:r>
            <a:endParaRPr lang="fi-FI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63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689A447-8F9A-6FBF-5DB8-6A640710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CI/CD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CloudFormation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72BEBCB-53D5-A77C-E742-5B05599A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CloudFormation</a:t>
            </a:r>
            <a:r>
              <a:rPr lang="fi-FI" dirty="0"/>
              <a:t> is an </a:t>
            </a:r>
            <a:r>
              <a:rPr lang="fi-FI" dirty="0" err="1"/>
              <a:t>Infrastructure</a:t>
            </a:r>
            <a:r>
              <a:rPr lang="fi-FI" dirty="0"/>
              <a:t> as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service</a:t>
            </a:r>
            <a:r>
              <a:rPr lang="fi-FI" dirty="0"/>
              <a:t> for AWS</a:t>
            </a:r>
          </a:p>
          <a:p>
            <a:r>
              <a:rPr lang="fi-FI" dirty="0" err="1"/>
              <a:t>Entire</a:t>
            </a:r>
            <a:r>
              <a:rPr lang="fi-FI" dirty="0"/>
              <a:t> AWS </a:t>
            </a:r>
            <a:r>
              <a:rPr lang="fi-FI" dirty="0" err="1"/>
              <a:t>architecture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preseted</a:t>
            </a:r>
            <a:r>
              <a:rPr lang="fi-FI" dirty="0"/>
              <a:t> in </a:t>
            </a:r>
            <a:r>
              <a:rPr lang="fi-FI" dirty="0" err="1"/>
              <a:t>yaml</a:t>
            </a:r>
            <a:endParaRPr lang="fi-FI" dirty="0"/>
          </a:p>
          <a:p>
            <a:r>
              <a:rPr lang="fi-FI" dirty="0"/>
              <a:t>Deployment </a:t>
            </a:r>
            <a:r>
              <a:rPr lang="fi-FI" dirty="0" err="1"/>
              <a:t>natively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integrate</a:t>
            </a:r>
            <a:r>
              <a:rPr lang="fi-FI" dirty="0"/>
              <a:t> and </a:t>
            </a:r>
            <a:r>
              <a:rPr lang="fi-FI" dirty="0" err="1"/>
              <a:t>automate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GitHub</a:t>
            </a:r>
          </a:p>
          <a:p>
            <a:endParaRPr lang="fi-FI" dirty="0"/>
          </a:p>
          <a:p>
            <a:r>
              <a:rPr lang="fi-FI" dirty="0" err="1"/>
              <a:t>Templates</a:t>
            </a:r>
            <a:r>
              <a:rPr lang="fi-FI" dirty="0"/>
              <a:t> </a:t>
            </a:r>
            <a:r>
              <a:rPr lang="fi-FI" dirty="0" err="1"/>
              <a:t>exist</a:t>
            </a:r>
            <a:r>
              <a:rPr lang="fi-FI" dirty="0"/>
              <a:t> for </a:t>
            </a:r>
            <a:r>
              <a:rPr lang="fi-FI" dirty="0" err="1"/>
              <a:t>quick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and </a:t>
            </a:r>
            <a:r>
              <a:rPr lang="fi-FI" dirty="0" err="1"/>
              <a:t>learning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68882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86AB12-8624-853E-6711-4C2CDDE0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CodeDeploy</a:t>
            </a:r>
            <a:r>
              <a:rPr lang="fi-FI" dirty="0"/>
              <a:t> and GitHub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C6060A-845D-78B4-F299-7FFE731FF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CodeDeploy</a:t>
            </a:r>
            <a:r>
              <a:rPr lang="fi-FI" dirty="0"/>
              <a:t> to </a:t>
            </a:r>
            <a:r>
              <a:rPr lang="fi-FI" dirty="0" err="1"/>
              <a:t>deploy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into </a:t>
            </a:r>
            <a:r>
              <a:rPr lang="fi-FI" dirty="0" err="1"/>
              <a:t>our</a:t>
            </a:r>
            <a:r>
              <a:rPr lang="fi-FI" dirty="0"/>
              <a:t> EC2 </a:t>
            </a:r>
            <a:r>
              <a:rPr lang="fi-FI" dirty="0" err="1"/>
              <a:t>instances</a:t>
            </a:r>
            <a:r>
              <a:rPr lang="fi-FI" dirty="0"/>
              <a:t> (Auto </a:t>
            </a:r>
            <a:r>
              <a:rPr lang="fi-FI" dirty="0" err="1"/>
              <a:t>scaling</a:t>
            </a:r>
            <a:r>
              <a:rPr lang="fi-FI" dirty="0"/>
              <a:t> </a:t>
            </a:r>
            <a:r>
              <a:rPr lang="fi-FI" dirty="0" err="1"/>
              <a:t>groups</a:t>
            </a:r>
            <a:r>
              <a:rPr lang="fi-FI" dirty="0"/>
              <a:t>)</a:t>
            </a:r>
          </a:p>
          <a:p>
            <a:r>
              <a:rPr lang="fi-FI" dirty="0" err="1"/>
              <a:t>Pushing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to </a:t>
            </a:r>
            <a:r>
              <a:rPr lang="fi-FI" dirty="0" err="1"/>
              <a:t>production</a:t>
            </a:r>
            <a:r>
              <a:rPr lang="fi-FI" dirty="0"/>
              <a:t> </a:t>
            </a:r>
            <a:r>
              <a:rPr lang="fi-FI" dirty="0" err="1"/>
              <a:t>Git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</a:t>
            </a:r>
            <a:r>
              <a:rPr lang="fi-FI" dirty="0" err="1"/>
              <a:t>deploys</a:t>
            </a:r>
            <a:r>
              <a:rPr lang="fi-FI" dirty="0"/>
              <a:t> to AWS</a:t>
            </a:r>
          </a:p>
          <a:p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stored</a:t>
            </a:r>
            <a:r>
              <a:rPr lang="fi-FI" dirty="0"/>
              <a:t> in GitHub</a:t>
            </a:r>
          </a:p>
          <a:p>
            <a:r>
              <a:rPr lang="fi-FI" dirty="0"/>
              <a:t>GitHub and AWS </a:t>
            </a:r>
            <a:r>
              <a:rPr lang="fi-FI" dirty="0" err="1"/>
              <a:t>linked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authentication</a:t>
            </a:r>
            <a:r>
              <a:rPr lang="fi-FI" dirty="0"/>
              <a:t> </a:t>
            </a:r>
            <a:r>
              <a:rPr lang="fi-FI" dirty="0" err="1"/>
              <a:t>methods</a:t>
            </a:r>
            <a:endParaRPr lang="fi-FI" dirty="0"/>
          </a:p>
          <a:p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962F6-5247-675C-6EC2-9FAFC73BF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634" y="1267078"/>
            <a:ext cx="4853830" cy="2372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21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0EF9477-68EF-ABEC-3396-7B54EF36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Computing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4093891-8264-AC37-9A80-2DF3A8C9A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24856" cy="4351338"/>
          </a:xfrm>
        </p:spPr>
        <p:txBody>
          <a:bodyPr>
            <a:normAutofit lnSpcReduction="10000"/>
          </a:bodyPr>
          <a:lstStyle/>
          <a:p>
            <a:r>
              <a:rPr lang="fi-FI" dirty="0"/>
              <a:t>EC2 </a:t>
            </a:r>
            <a:r>
              <a:rPr lang="fi-FI" dirty="0" err="1"/>
              <a:t>instances</a:t>
            </a:r>
            <a:endParaRPr lang="fi-FI" dirty="0"/>
          </a:p>
          <a:p>
            <a:pPr lvl="1"/>
            <a:r>
              <a:rPr lang="fi-FI" dirty="0" err="1"/>
              <a:t>Flexible</a:t>
            </a:r>
            <a:endParaRPr lang="fi-FI" dirty="0"/>
          </a:p>
          <a:p>
            <a:pPr lvl="1"/>
            <a:r>
              <a:rPr lang="fi-FI" dirty="0" err="1"/>
              <a:t>Steep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curve</a:t>
            </a:r>
            <a:endParaRPr lang="fi-FI" dirty="0"/>
          </a:p>
          <a:p>
            <a:r>
              <a:rPr lang="fi-FI" dirty="0"/>
              <a:t>Auto </a:t>
            </a:r>
            <a:r>
              <a:rPr lang="fi-FI" dirty="0" err="1"/>
              <a:t>scaling</a:t>
            </a:r>
            <a:r>
              <a:rPr lang="fi-FI" dirty="0"/>
              <a:t> </a:t>
            </a:r>
            <a:r>
              <a:rPr lang="fi-FI" dirty="0" err="1"/>
              <a:t>groups</a:t>
            </a:r>
            <a:endParaRPr lang="fi-FI" dirty="0"/>
          </a:p>
          <a:p>
            <a:pPr lvl="1"/>
            <a:r>
              <a:rPr lang="fi-FI" dirty="0" err="1"/>
              <a:t>Scales</a:t>
            </a:r>
            <a:r>
              <a:rPr lang="fi-FI" dirty="0"/>
              <a:t> </a:t>
            </a:r>
            <a:r>
              <a:rPr lang="fi-FI" dirty="0" err="1"/>
              <a:t>infrastructure</a:t>
            </a:r>
            <a:r>
              <a:rPr lang="fi-FI" dirty="0"/>
              <a:t> </a:t>
            </a:r>
            <a:r>
              <a:rPr lang="fi-FI" dirty="0" err="1"/>
              <a:t>horizontally</a:t>
            </a:r>
            <a:endParaRPr lang="fi-FI" dirty="0"/>
          </a:p>
          <a:p>
            <a:pPr lvl="1"/>
            <a:r>
              <a:rPr lang="fi-FI" dirty="0" err="1"/>
              <a:t>CloudWatch</a:t>
            </a:r>
            <a:r>
              <a:rPr lang="fi-FI" dirty="0"/>
              <a:t> to </a:t>
            </a:r>
            <a:r>
              <a:rPr lang="fi-FI" dirty="0" err="1"/>
              <a:t>trigger</a:t>
            </a:r>
            <a:r>
              <a:rPr lang="fi-FI" dirty="0"/>
              <a:t> </a:t>
            </a:r>
            <a:r>
              <a:rPr lang="fi-FI" dirty="0" err="1"/>
              <a:t>scaling</a:t>
            </a:r>
            <a:endParaRPr lang="fi-FI" dirty="0"/>
          </a:p>
          <a:p>
            <a:r>
              <a:rPr lang="fi-FI" dirty="0" err="1"/>
              <a:t>Elastic</a:t>
            </a:r>
            <a:r>
              <a:rPr lang="fi-FI" dirty="0"/>
              <a:t> </a:t>
            </a:r>
            <a:r>
              <a:rPr lang="fi-FI" dirty="0" err="1"/>
              <a:t>Load</a:t>
            </a:r>
            <a:r>
              <a:rPr lang="fi-FI" dirty="0"/>
              <a:t> </a:t>
            </a:r>
            <a:r>
              <a:rPr lang="fi-FI" dirty="0" err="1"/>
              <a:t>balancer</a:t>
            </a:r>
            <a:endParaRPr lang="fi-FI" dirty="0"/>
          </a:p>
          <a:p>
            <a:pPr lvl="1"/>
            <a:r>
              <a:rPr lang="fi-FI" dirty="0" err="1"/>
              <a:t>Route</a:t>
            </a:r>
            <a:r>
              <a:rPr lang="fi-FI" dirty="0"/>
              <a:t> </a:t>
            </a:r>
            <a:r>
              <a:rPr lang="fi-FI" dirty="0" err="1"/>
              <a:t>traffic</a:t>
            </a:r>
            <a:r>
              <a:rPr lang="fi-FI" dirty="0"/>
              <a:t> to </a:t>
            </a:r>
            <a:r>
              <a:rPr lang="fi-FI" dirty="0" err="1"/>
              <a:t>healthy</a:t>
            </a:r>
            <a:r>
              <a:rPr lang="fi-FI" dirty="0"/>
              <a:t> </a:t>
            </a:r>
            <a:r>
              <a:rPr lang="fi-FI" dirty="0" err="1"/>
              <a:t>instances</a:t>
            </a:r>
            <a:endParaRPr lang="fi-FI" dirty="0"/>
          </a:p>
          <a:p>
            <a:pPr lvl="1"/>
            <a:endParaRPr lang="fi-FI" dirty="0"/>
          </a:p>
          <a:p>
            <a:r>
              <a:rPr lang="fi-FI" dirty="0"/>
              <a:t>2 </a:t>
            </a:r>
            <a:r>
              <a:rPr lang="fi-FI" dirty="0" err="1"/>
              <a:t>computing</a:t>
            </a:r>
            <a:r>
              <a:rPr lang="fi-FI" dirty="0"/>
              <a:t> </a:t>
            </a:r>
            <a:r>
              <a:rPr lang="fi-FI" dirty="0" err="1"/>
              <a:t>tiers</a:t>
            </a:r>
            <a:endParaRPr lang="fi-FI" dirty="0"/>
          </a:p>
        </p:txBody>
      </p:sp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F8CF4717-58BF-4274-0BCA-6679E4A24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865" y="1905501"/>
            <a:ext cx="4620270" cy="4191585"/>
          </a:xfrm>
        </p:spPr>
      </p:pic>
    </p:spTree>
    <p:extLst>
      <p:ext uri="{BB962C8B-B14F-4D97-AF65-F5344CB8AC3E}">
        <p14:creationId xmlns:p14="http://schemas.microsoft.com/office/powerpoint/2010/main" val="120818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F4545E3-54C6-C083-81E0-C82EB711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Database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B01FDC7-95BB-582D-0CAD-A950AC4FF0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RDS </a:t>
            </a:r>
            <a:r>
              <a:rPr lang="fi-FI" dirty="0" err="1"/>
              <a:t>instances</a:t>
            </a:r>
            <a:endParaRPr lang="fi-FI" dirty="0"/>
          </a:p>
          <a:p>
            <a:pPr lvl="1"/>
            <a:r>
              <a:rPr lang="fi-FI" dirty="0" err="1"/>
              <a:t>Structured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for </a:t>
            </a:r>
            <a:r>
              <a:rPr lang="fi-FI" dirty="0" err="1"/>
              <a:t>structured</a:t>
            </a:r>
            <a:r>
              <a:rPr lang="fi-FI" dirty="0"/>
              <a:t> data</a:t>
            </a:r>
          </a:p>
          <a:p>
            <a:pPr lvl="1"/>
            <a:r>
              <a:rPr lang="fi-FI" dirty="0" err="1"/>
              <a:t>Fully</a:t>
            </a:r>
            <a:r>
              <a:rPr lang="fi-FI" dirty="0"/>
              <a:t> </a:t>
            </a:r>
            <a:r>
              <a:rPr lang="fi-FI" dirty="0" err="1"/>
              <a:t>managed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r>
              <a:rPr lang="fi-FI" dirty="0" err="1"/>
              <a:t>Secondary</a:t>
            </a:r>
            <a:r>
              <a:rPr lang="fi-FI" dirty="0"/>
              <a:t> </a:t>
            </a:r>
            <a:r>
              <a:rPr lang="fi-FI" dirty="0" err="1"/>
              <a:t>instance</a:t>
            </a:r>
            <a:r>
              <a:rPr lang="fi-FI" dirty="0"/>
              <a:t> for </a:t>
            </a:r>
            <a:r>
              <a:rPr lang="fi-FI" dirty="0" err="1"/>
              <a:t>increased</a:t>
            </a:r>
            <a:r>
              <a:rPr lang="fi-FI" dirty="0"/>
              <a:t> data </a:t>
            </a:r>
            <a:r>
              <a:rPr lang="fi-FI" dirty="0" err="1"/>
              <a:t>durability</a:t>
            </a:r>
            <a:r>
              <a:rPr lang="fi-FI" dirty="0"/>
              <a:t> and </a:t>
            </a:r>
            <a:r>
              <a:rPr lang="fi-FI" dirty="0" err="1"/>
              <a:t>availability</a:t>
            </a:r>
            <a:endParaRPr lang="fi-FI" dirty="0"/>
          </a:p>
          <a:p>
            <a:r>
              <a:rPr lang="fi-FI" dirty="0" err="1"/>
              <a:t>Elasticache</a:t>
            </a:r>
            <a:r>
              <a:rPr lang="fi-FI" dirty="0"/>
              <a:t> for </a:t>
            </a:r>
            <a:r>
              <a:rPr lang="fi-FI" dirty="0" err="1"/>
              <a:t>Redis</a:t>
            </a:r>
            <a:endParaRPr lang="fi-FI" dirty="0"/>
          </a:p>
          <a:p>
            <a:pPr lvl="1"/>
            <a:r>
              <a:rPr lang="fi-FI" dirty="0"/>
              <a:t>More </a:t>
            </a:r>
            <a:r>
              <a:rPr lang="fi-FI" dirty="0" err="1"/>
              <a:t>responsive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experience</a:t>
            </a:r>
            <a:endParaRPr lang="fi-FI" dirty="0"/>
          </a:p>
        </p:txBody>
      </p:sp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B519D4D7-5909-BA11-7BF8-FAC6931CB4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0576" y="1834054"/>
            <a:ext cx="3924848" cy="4334480"/>
          </a:xfrm>
        </p:spPr>
      </p:pic>
    </p:spTree>
    <p:extLst>
      <p:ext uri="{BB962C8B-B14F-4D97-AF65-F5344CB8AC3E}">
        <p14:creationId xmlns:p14="http://schemas.microsoft.com/office/powerpoint/2010/main" val="3386533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329788-E9D3-2498-0B52-1C9F535D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Networking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54074B0-311A-CB7D-1AB3-E3B404792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 err="1"/>
              <a:t>Goal</a:t>
            </a:r>
            <a:r>
              <a:rPr lang="fi-FI" dirty="0"/>
              <a:t> is to </a:t>
            </a:r>
            <a:r>
              <a:rPr lang="fi-FI" dirty="0" err="1"/>
              <a:t>make</a:t>
            </a:r>
            <a:r>
              <a:rPr lang="fi-FI" dirty="0"/>
              <a:t> an </a:t>
            </a:r>
            <a:r>
              <a:rPr lang="fi-FI" dirty="0" err="1"/>
              <a:t>available</a:t>
            </a:r>
            <a:r>
              <a:rPr lang="fi-FI" dirty="0"/>
              <a:t>, </a:t>
            </a:r>
            <a:r>
              <a:rPr lang="fi-FI" dirty="0" err="1"/>
              <a:t>fast</a:t>
            </a:r>
            <a:r>
              <a:rPr lang="fi-FI" dirty="0"/>
              <a:t>, and </a:t>
            </a:r>
            <a:r>
              <a:rPr lang="fi-FI" dirty="0" err="1"/>
              <a:t>secure</a:t>
            </a:r>
            <a:r>
              <a:rPr lang="fi-FI" dirty="0"/>
              <a:t> </a:t>
            </a:r>
            <a:r>
              <a:rPr lang="fi-FI" dirty="0" err="1"/>
              <a:t>network</a:t>
            </a:r>
            <a:endParaRPr lang="fi-FI" dirty="0"/>
          </a:p>
          <a:p>
            <a:r>
              <a:rPr lang="fi-FI" dirty="0" err="1"/>
              <a:t>Route</a:t>
            </a:r>
            <a:r>
              <a:rPr lang="fi-FI" dirty="0"/>
              <a:t> 53</a:t>
            </a:r>
          </a:p>
          <a:p>
            <a:pPr lvl="1"/>
            <a:r>
              <a:rPr lang="fi-FI" dirty="0"/>
              <a:t>Edge </a:t>
            </a:r>
            <a:r>
              <a:rPr lang="fi-FI" dirty="0" err="1"/>
              <a:t>routing</a:t>
            </a:r>
            <a:endParaRPr lang="fi-FI" dirty="0"/>
          </a:p>
          <a:p>
            <a:pPr lvl="1"/>
            <a:r>
              <a:rPr lang="fi-FI" dirty="0"/>
              <a:t>DNS </a:t>
            </a:r>
            <a:r>
              <a:rPr lang="fi-FI" dirty="0" err="1"/>
              <a:t>routing</a:t>
            </a:r>
            <a:endParaRPr lang="fi-FI" dirty="0"/>
          </a:p>
          <a:p>
            <a:pPr lvl="1"/>
            <a:r>
              <a:rPr lang="fi-FI" dirty="0"/>
              <a:t>Domain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registration</a:t>
            </a:r>
            <a:endParaRPr lang="fi-FI" dirty="0"/>
          </a:p>
          <a:p>
            <a:r>
              <a:rPr lang="fi-FI" dirty="0" err="1"/>
              <a:t>CloudFront</a:t>
            </a:r>
            <a:endParaRPr lang="fi-FI" dirty="0"/>
          </a:p>
          <a:p>
            <a:pPr lvl="1"/>
            <a:r>
              <a:rPr lang="fi-FI" dirty="0" err="1"/>
              <a:t>Caching</a:t>
            </a:r>
            <a:endParaRPr lang="fi-FI" dirty="0"/>
          </a:p>
          <a:p>
            <a:pPr lvl="1"/>
            <a:r>
              <a:rPr lang="fi-FI" dirty="0" err="1"/>
              <a:t>Reduced</a:t>
            </a:r>
            <a:r>
              <a:rPr lang="fi-FI" dirty="0"/>
              <a:t> </a:t>
            </a:r>
            <a:r>
              <a:rPr lang="fi-FI" dirty="0" err="1"/>
              <a:t>latency</a:t>
            </a:r>
            <a:endParaRPr lang="fi-FI" dirty="0"/>
          </a:p>
          <a:p>
            <a:pPr lvl="1"/>
            <a:r>
              <a:rPr lang="fi-FI" dirty="0" err="1"/>
              <a:t>DDoS</a:t>
            </a:r>
            <a:r>
              <a:rPr lang="fi-FI" dirty="0"/>
              <a:t> </a:t>
            </a:r>
            <a:r>
              <a:rPr lang="fi-FI" dirty="0" err="1"/>
              <a:t>protection</a:t>
            </a:r>
            <a:endParaRPr lang="fi-FI" dirty="0"/>
          </a:p>
        </p:txBody>
      </p:sp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63B65AD7-BB5E-9847-F393-16013DCCA6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07718"/>
            <a:ext cx="5181600" cy="4187151"/>
          </a:xfrm>
        </p:spPr>
      </p:pic>
    </p:spTree>
    <p:extLst>
      <p:ext uri="{BB962C8B-B14F-4D97-AF65-F5344CB8AC3E}">
        <p14:creationId xmlns:p14="http://schemas.microsoft.com/office/powerpoint/2010/main" val="108932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C329788-E9D3-2498-0B52-1C9F535D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Networking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54074B0-311A-CB7D-1AB3-E3B404792D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Internet </a:t>
            </a:r>
            <a:r>
              <a:rPr lang="fi-FI" dirty="0" err="1"/>
              <a:t>gateway</a:t>
            </a:r>
            <a:endParaRPr lang="fi-FI" dirty="0"/>
          </a:p>
          <a:p>
            <a:pPr lvl="1"/>
            <a:r>
              <a:rPr lang="fi-FI" dirty="0" err="1"/>
              <a:t>Entry</a:t>
            </a:r>
            <a:r>
              <a:rPr lang="fi-FI" dirty="0"/>
              <a:t> into </a:t>
            </a:r>
            <a:r>
              <a:rPr lang="fi-FI" dirty="0" err="1"/>
              <a:t>our</a:t>
            </a:r>
            <a:r>
              <a:rPr lang="fi-FI" dirty="0"/>
              <a:t> VPC</a:t>
            </a:r>
          </a:p>
          <a:p>
            <a:r>
              <a:rPr lang="fi-FI" dirty="0" err="1"/>
              <a:t>Elastic</a:t>
            </a:r>
            <a:r>
              <a:rPr lang="fi-FI" dirty="0"/>
              <a:t> </a:t>
            </a:r>
            <a:r>
              <a:rPr lang="fi-FI" dirty="0" err="1"/>
              <a:t>Loadbalancer</a:t>
            </a:r>
            <a:endParaRPr lang="fi-FI" dirty="0"/>
          </a:p>
          <a:p>
            <a:pPr lvl="1"/>
            <a:r>
              <a:rPr lang="fi-FI" dirty="0" err="1"/>
              <a:t>Routes</a:t>
            </a:r>
            <a:r>
              <a:rPr lang="fi-FI" dirty="0"/>
              <a:t> </a:t>
            </a:r>
            <a:r>
              <a:rPr lang="fi-FI" dirty="0" err="1"/>
              <a:t>traffic</a:t>
            </a:r>
            <a:r>
              <a:rPr lang="fi-FI" dirty="0"/>
              <a:t> to EC2 </a:t>
            </a:r>
            <a:r>
              <a:rPr lang="fi-FI" dirty="0" err="1"/>
              <a:t>instances</a:t>
            </a:r>
            <a:endParaRPr lang="fi-FI" dirty="0"/>
          </a:p>
          <a:p>
            <a:r>
              <a:rPr lang="fi-FI" dirty="0"/>
              <a:t>Private </a:t>
            </a:r>
            <a:r>
              <a:rPr lang="fi-FI" dirty="0" err="1"/>
              <a:t>subnets</a:t>
            </a:r>
            <a:endParaRPr lang="fi-FI" dirty="0"/>
          </a:p>
          <a:p>
            <a:pPr lvl="1"/>
            <a:r>
              <a:rPr lang="fi-FI" dirty="0"/>
              <a:t>Key </a:t>
            </a:r>
            <a:r>
              <a:rPr lang="fi-FI" dirty="0" err="1"/>
              <a:t>services</a:t>
            </a:r>
            <a:r>
              <a:rPr lang="fi-FI" dirty="0"/>
              <a:t> </a:t>
            </a:r>
            <a:r>
              <a:rPr lang="fi-FI" dirty="0" err="1"/>
              <a:t>reside</a:t>
            </a:r>
            <a:r>
              <a:rPr lang="fi-FI" dirty="0"/>
              <a:t> in </a:t>
            </a:r>
            <a:r>
              <a:rPr lang="fi-FI" dirty="0" err="1"/>
              <a:t>private</a:t>
            </a:r>
            <a:r>
              <a:rPr lang="fi-FI" dirty="0"/>
              <a:t> </a:t>
            </a:r>
            <a:r>
              <a:rPr lang="fi-FI" dirty="0" err="1"/>
              <a:t>subnets</a:t>
            </a:r>
            <a:endParaRPr lang="fi-FI" dirty="0"/>
          </a:p>
          <a:p>
            <a:pPr lvl="1"/>
            <a:r>
              <a:rPr lang="fi-FI" dirty="0" err="1"/>
              <a:t>Limits</a:t>
            </a:r>
            <a:r>
              <a:rPr lang="fi-FI" dirty="0"/>
              <a:t> </a:t>
            </a:r>
            <a:r>
              <a:rPr lang="fi-FI" dirty="0" err="1"/>
              <a:t>accessibility</a:t>
            </a:r>
            <a:endParaRPr lang="fi-FI" dirty="0"/>
          </a:p>
          <a:p>
            <a:r>
              <a:rPr lang="fi-FI" dirty="0"/>
              <a:t>Public </a:t>
            </a:r>
            <a:r>
              <a:rPr lang="fi-FI" dirty="0" err="1"/>
              <a:t>subnet</a:t>
            </a:r>
            <a:endParaRPr lang="fi-FI" dirty="0"/>
          </a:p>
          <a:p>
            <a:pPr lvl="1"/>
            <a:r>
              <a:rPr lang="fi-FI" dirty="0" err="1"/>
              <a:t>Outbound</a:t>
            </a:r>
            <a:r>
              <a:rPr lang="fi-FI" dirty="0"/>
              <a:t> </a:t>
            </a:r>
            <a:r>
              <a:rPr lang="fi-FI" dirty="0" err="1"/>
              <a:t>traffic</a:t>
            </a:r>
            <a:endParaRPr lang="fi-FI" dirty="0"/>
          </a:p>
          <a:p>
            <a:endParaRPr lang="fi-FI" dirty="0"/>
          </a:p>
        </p:txBody>
      </p:sp>
      <p:pic>
        <p:nvPicPr>
          <p:cNvPr id="6" name="Sisällön paikkamerkki 5">
            <a:extLst>
              <a:ext uri="{FF2B5EF4-FFF2-40B4-BE49-F238E27FC236}">
                <a16:creationId xmlns:a16="http://schemas.microsoft.com/office/drawing/2014/main" id="{63B65AD7-BB5E-9847-F393-16013DCCA6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07718"/>
            <a:ext cx="5181600" cy="4187151"/>
          </a:xfrm>
        </p:spPr>
      </p:pic>
    </p:spTree>
    <p:extLst>
      <p:ext uri="{BB962C8B-B14F-4D97-AF65-F5344CB8AC3E}">
        <p14:creationId xmlns:p14="http://schemas.microsoft.com/office/powerpoint/2010/main" val="76151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A057F9-7FD0-CF3D-91A9-67FB4582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Security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A381885-3FB4-E121-94A9-FE79393553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/>
              <a:t>Access </a:t>
            </a:r>
            <a:r>
              <a:rPr lang="fi-FI" dirty="0" err="1"/>
              <a:t>control</a:t>
            </a:r>
            <a:r>
              <a:rPr lang="fi-FI" dirty="0"/>
              <a:t> </a:t>
            </a:r>
            <a:r>
              <a:rPr lang="fi-FI" dirty="0" err="1"/>
              <a:t>lists</a:t>
            </a:r>
            <a:endParaRPr lang="fi-FI" dirty="0"/>
          </a:p>
          <a:p>
            <a:pPr lvl="1"/>
            <a:r>
              <a:rPr lang="fi-FI" dirty="0" err="1"/>
              <a:t>Limit</a:t>
            </a:r>
            <a:r>
              <a:rPr lang="fi-FI" dirty="0"/>
              <a:t> </a:t>
            </a:r>
            <a:r>
              <a:rPr lang="fi-FI" dirty="0" err="1"/>
              <a:t>traffic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to TCP</a:t>
            </a:r>
          </a:p>
          <a:p>
            <a:r>
              <a:rPr lang="fi-FI" dirty="0"/>
              <a:t>Security </a:t>
            </a:r>
            <a:r>
              <a:rPr lang="fi-FI" dirty="0" err="1"/>
              <a:t>groups</a:t>
            </a:r>
            <a:endParaRPr lang="fi-FI" dirty="0"/>
          </a:p>
          <a:p>
            <a:pPr lvl="1"/>
            <a:r>
              <a:rPr lang="fi-FI" dirty="0" err="1"/>
              <a:t>Granular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</a:t>
            </a:r>
            <a:r>
              <a:rPr lang="fi-FI" dirty="0" err="1"/>
              <a:t>traffic</a:t>
            </a:r>
            <a:endParaRPr lang="fi-FI" dirty="0"/>
          </a:p>
          <a:p>
            <a:pPr lvl="1"/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for </a:t>
            </a:r>
            <a:r>
              <a:rPr lang="fi-FI" dirty="0" err="1"/>
              <a:t>PuTTy</a:t>
            </a:r>
            <a:r>
              <a:rPr lang="fi-FI" dirty="0"/>
              <a:t> </a:t>
            </a:r>
            <a:r>
              <a:rPr lang="fi-FI" dirty="0" err="1"/>
              <a:t>maintenance</a:t>
            </a:r>
            <a:endParaRPr lang="fi-FI" dirty="0"/>
          </a:p>
          <a:p>
            <a:r>
              <a:rPr lang="fi-FI" dirty="0"/>
              <a:t>IAM</a:t>
            </a:r>
          </a:p>
          <a:p>
            <a:pPr lvl="1"/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team </a:t>
            </a:r>
            <a:r>
              <a:rPr lang="fi-FI" dirty="0" err="1"/>
              <a:t>member</a:t>
            </a:r>
            <a:r>
              <a:rPr lang="fi-FI" dirty="0"/>
              <a:t> </a:t>
            </a:r>
            <a:r>
              <a:rPr lang="fi-FI" b="1" dirty="0" err="1"/>
              <a:t>only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rights</a:t>
            </a:r>
            <a:r>
              <a:rPr lang="fi-FI" dirty="0"/>
              <a:t>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need</a:t>
            </a:r>
            <a:endParaRPr lang="fi-FI" dirty="0"/>
          </a:p>
          <a:p>
            <a:pPr lvl="1"/>
            <a:r>
              <a:rPr lang="fi-FI" dirty="0" err="1"/>
              <a:t>Principle</a:t>
            </a:r>
            <a:r>
              <a:rPr lang="fi-FI" dirty="0"/>
              <a:t> of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privilege</a:t>
            </a:r>
            <a:endParaRPr lang="fi-FI" dirty="0"/>
          </a:p>
          <a:p>
            <a:pPr lvl="1"/>
            <a:r>
              <a:rPr lang="fi-FI" dirty="0" err="1"/>
              <a:t>Limit</a:t>
            </a:r>
            <a:r>
              <a:rPr lang="fi-FI" dirty="0"/>
              <a:t> </a:t>
            </a:r>
            <a:r>
              <a:rPr lang="fi-FI" dirty="0" err="1"/>
              <a:t>service</a:t>
            </a:r>
            <a:r>
              <a:rPr lang="fi-FI" dirty="0"/>
              <a:t> </a:t>
            </a:r>
            <a:r>
              <a:rPr lang="fi-FI" dirty="0" err="1"/>
              <a:t>access</a:t>
            </a:r>
            <a:endParaRPr lang="fi-FI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C2C6C07-A76F-7811-248F-FD66E5FE42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-FI" dirty="0" err="1"/>
              <a:t>Cognito</a:t>
            </a:r>
            <a:endParaRPr lang="fi-FI" dirty="0"/>
          </a:p>
          <a:p>
            <a:pPr lvl="1"/>
            <a:r>
              <a:rPr lang="fi-FI" dirty="0"/>
              <a:t>User </a:t>
            </a:r>
            <a:r>
              <a:rPr lang="fi-FI" dirty="0" err="1"/>
              <a:t>authentication</a:t>
            </a:r>
            <a:endParaRPr lang="fi-FI" dirty="0"/>
          </a:p>
          <a:p>
            <a:pPr lvl="1"/>
            <a:r>
              <a:rPr lang="fi-FI" dirty="0"/>
              <a:t>Multi-</a:t>
            </a:r>
            <a:r>
              <a:rPr lang="fi-FI" dirty="0" err="1"/>
              <a:t>factor</a:t>
            </a:r>
            <a:r>
              <a:rPr lang="fi-FI" dirty="0"/>
              <a:t> </a:t>
            </a:r>
            <a:r>
              <a:rPr lang="fi-FI" dirty="0" err="1"/>
              <a:t>authentication</a:t>
            </a:r>
            <a:endParaRPr lang="fi-FI" dirty="0"/>
          </a:p>
          <a:p>
            <a:r>
              <a:rPr lang="fi-FI" dirty="0" err="1"/>
              <a:t>Encryption</a:t>
            </a:r>
            <a:endParaRPr lang="fi-FI" dirty="0"/>
          </a:p>
          <a:p>
            <a:pPr lvl="1"/>
            <a:r>
              <a:rPr lang="fi-FI" dirty="0"/>
              <a:t>HTTPS</a:t>
            </a:r>
          </a:p>
          <a:p>
            <a:pPr lvl="1"/>
            <a:r>
              <a:rPr lang="fi-FI" dirty="0" err="1"/>
              <a:t>Cognito</a:t>
            </a:r>
            <a:endParaRPr lang="fi-FI" dirty="0"/>
          </a:p>
          <a:p>
            <a:pPr lvl="1"/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encryption</a:t>
            </a:r>
            <a:endParaRPr lang="fi-FI" dirty="0"/>
          </a:p>
          <a:p>
            <a:r>
              <a:rPr lang="fi-FI" dirty="0" err="1"/>
              <a:t>Compliance</a:t>
            </a:r>
            <a:endParaRPr lang="fi-FI" dirty="0"/>
          </a:p>
          <a:p>
            <a:pPr lvl="1"/>
            <a:r>
              <a:rPr lang="fi-FI" dirty="0"/>
              <a:t>GDPR</a:t>
            </a:r>
          </a:p>
          <a:p>
            <a:endParaRPr lang="fi-FI" dirty="0"/>
          </a:p>
          <a:p>
            <a:r>
              <a:rPr lang="fi-FI" dirty="0"/>
              <a:t>Just a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4371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F6703B-FC57-9027-8C7C-0BDF20F9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Caching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F51FE30-8A1E-BAB9-2501-0AD83A14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err="1"/>
              <a:t>Means</a:t>
            </a:r>
            <a:r>
              <a:rPr lang="fi-FI" dirty="0"/>
              <a:t> to </a:t>
            </a:r>
            <a:r>
              <a:rPr lang="fi-FI" dirty="0" err="1"/>
              <a:t>temporarily</a:t>
            </a:r>
            <a:r>
              <a:rPr lang="fi-FI" dirty="0"/>
              <a:t> </a:t>
            </a:r>
            <a:r>
              <a:rPr lang="fi-FI" dirty="0" err="1"/>
              <a:t>store</a:t>
            </a:r>
            <a:r>
              <a:rPr lang="fi-FI" dirty="0"/>
              <a:t> data in a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accessible</a:t>
            </a:r>
            <a:r>
              <a:rPr lang="fi-FI" dirty="0"/>
              <a:t> </a:t>
            </a:r>
            <a:r>
              <a:rPr lang="fi-FI" dirty="0" err="1"/>
              <a:t>location</a:t>
            </a:r>
            <a:endParaRPr lang="fi-FI" dirty="0"/>
          </a:p>
          <a:p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 </a:t>
            </a:r>
            <a:r>
              <a:rPr lang="fi-FI" dirty="0" err="1"/>
              <a:t>storage</a:t>
            </a:r>
            <a:r>
              <a:rPr lang="fi-FI" dirty="0"/>
              <a:t> </a:t>
            </a:r>
            <a:r>
              <a:rPr lang="fi-FI" dirty="0" err="1"/>
              <a:t>layer</a:t>
            </a:r>
            <a:r>
              <a:rPr lang="fi-FI" dirty="0"/>
              <a:t> and/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closer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endParaRPr lang="fi-FI" dirty="0"/>
          </a:p>
          <a:p>
            <a:endParaRPr lang="fi-FI" dirty="0"/>
          </a:p>
          <a:p>
            <a:r>
              <a:rPr lang="fi-FI" dirty="0"/>
              <a:t>Key </a:t>
            </a:r>
            <a:r>
              <a:rPr lang="fi-FI" dirty="0" err="1"/>
              <a:t>benefits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Cost</a:t>
            </a:r>
            <a:r>
              <a:rPr lang="fi-FI" dirty="0"/>
              <a:t> </a:t>
            </a:r>
            <a:r>
              <a:rPr lang="fi-FI" dirty="0" err="1"/>
              <a:t>savings</a:t>
            </a:r>
            <a:endParaRPr lang="fi-FI" dirty="0"/>
          </a:p>
          <a:p>
            <a:pPr lvl="1"/>
            <a:r>
              <a:rPr lang="fi-FI" dirty="0" err="1"/>
              <a:t>Increased</a:t>
            </a:r>
            <a:r>
              <a:rPr lang="fi-FI" dirty="0"/>
              <a:t> </a:t>
            </a:r>
            <a:r>
              <a:rPr lang="fi-FI" dirty="0" err="1"/>
              <a:t>performance</a:t>
            </a:r>
            <a:endParaRPr lang="fi-FI" dirty="0"/>
          </a:p>
          <a:p>
            <a:pPr lvl="1"/>
            <a:endParaRPr lang="fi-FI" dirty="0"/>
          </a:p>
          <a:p>
            <a:r>
              <a:rPr lang="fi-FI" dirty="0" err="1"/>
              <a:t>Challenges</a:t>
            </a:r>
            <a:endParaRPr lang="fi-FI" dirty="0"/>
          </a:p>
          <a:p>
            <a:pPr lvl="1"/>
            <a:r>
              <a:rPr lang="fi-FI" dirty="0" err="1"/>
              <a:t>Stale</a:t>
            </a:r>
            <a:r>
              <a:rPr lang="fi-FI" dirty="0"/>
              <a:t> data</a:t>
            </a:r>
          </a:p>
          <a:p>
            <a:pPr lvl="1"/>
            <a:r>
              <a:rPr lang="fi-FI" dirty="0" err="1"/>
              <a:t>Caching</a:t>
            </a:r>
            <a:r>
              <a:rPr lang="fi-FI" dirty="0"/>
              <a:t> </a:t>
            </a:r>
            <a:r>
              <a:rPr lang="fi-FI" dirty="0" err="1"/>
              <a:t>search</a:t>
            </a:r>
            <a:r>
              <a:rPr lang="fi-FI" dirty="0"/>
              <a:t> </a:t>
            </a:r>
            <a:r>
              <a:rPr lang="fi-FI" dirty="0" err="1"/>
              <a:t>results</a:t>
            </a:r>
            <a:r>
              <a:rPr lang="fi-FI" dirty="0"/>
              <a:t> </a:t>
            </a:r>
            <a:r>
              <a:rPr lang="fi-FI" dirty="0" err="1"/>
              <a:t>difficult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67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DF6703B-FC57-9027-8C7C-0BDF20F9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Caching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CloudFront</a:t>
            </a:r>
            <a:endParaRPr lang="fi-FI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84CBE60-C516-EB41-5306-A839E815E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58" y="1484324"/>
            <a:ext cx="9253483" cy="17846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D9A61B1E-17A6-AAED-49A1-12CBFB4EB290}"/>
              </a:ext>
            </a:extLst>
          </p:cNvPr>
          <p:cNvSpPr txBox="1"/>
          <p:nvPr/>
        </p:nvSpPr>
        <p:spPr>
          <a:xfrm>
            <a:off x="838200" y="3593592"/>
            <a:ext cx="10436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CloudFront</a:t>
            </a:r>
            <a:r>
              <a:rPr lang="fi-FI" dirty="0"/>
              <a:t> is a Content Delivery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Can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store</a:t>
            </a:r>
            <a:r>
              <a:rPr lang="fi-FI" dirty="0"/>
              <a:t> </a:t>
            </a:r>
            <a:r>
              <a:rPr lang="fi-FI" dirty="0" err="1"/>
              <a:t>images</a:t>
            </a:r>
            <a:r>
              <a:rPr lang="fi-FI" dirty="0"/>
              <a:t> and video at </a:t>
            </a:r>
            <a:r>
              <a:rPr lang="fi-FI" dirty="0" err="1"/>
              <a:t>edge</a:t>
            </a:r>
            <a:r>
              <a:rPr lang="fi-FI" dirty="0"/>
              <a:t> </a:t>
            </a:r>
            <a:r>
              <a:rPr lang="fi-FI" dirty="0" err="1"/>
              <a:t>locations</a:t>
            </a:r>
            <a:endParaRPr lang="fi-FI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fetching</a:t>
            </a:r>
            <a:r>
              <a:rPr lang="fi-FI" dirty="0"/>
              <a:t> data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, data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retrieved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closer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user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/>
              <a:t>CloudFront</a:t>
            </a:r>
            <a:r>
              <a:rPr lang="fi-FI" dirty="0"/>
              <a:t> is </a:t>
            </a:r>
            <a:r>
              <a:rPr lang="fi-FI" dirty="0" err="1"/>
              <a:t>highly</a:t>
            </a:r>
            <a:r>
              <a:rPr lang="fi-FI" dirty="0"/>
              <a:t> </a:t>
            </a:r>
            <a:r>
              <a:rPr lang="fi-FI" dirty="0" err="1"/>
              <a:t>configurable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distributions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14822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B876C71-79AE-BDBF-294E-AF83B79D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Caching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Redis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151807B-A187-DD7D-30FE-9AEDF764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r>
              <a:rPr lang="fi-FI" dirty="0" err="1"/>
              <a:t>Elasticache</a:t>
            </a:r>
            <a:r>
              <a:rPr lang="fi-FI" dirty="0"/>
              <a:t> for </a:t>
            </a:r>
            <a:r>
              <a:rPr lang="fi-FI" dirty="0" err="1"/>
              <a:t>Redis</a:t>
            </a:r>
            <a:r>
              <a:rPr lang="fi-FI" dirty="0"/>
              <a:t> is a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caching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r>
              <a:rPr lang="fi-FI" dirty="0"/>
              <a:t>Works </a:t>
            </a:r>
            <a:r>
              <a:rPr lang="fi-FI" dirty="0" err="1"/>
              <a:t>well</a:t>
            </a:r>
            <a:r>
              <a:rPr lang="fi-FI" dirty="0"/>
              <a:t> for</a:t>
            </a:r>
          </a:p>
          <a:p>
            <a:pPr lvl="1"/>
            <a:r>
              <a:rPr lang="fi-FI" dirty="0" err="1"/>
              <a:t>Storing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sessions</a:t>
            </a:r>
            <a:endParaRPr lang="fi-FI" dirty="0"/>
          </a:p>
          <a:p>
            <a:pPr lvl="1"/>
            <a:r>
              <a:rPr lang="fi-FI" dirty="0" err="1"/>
              <a:t>Lazy</a:t>
            </a:r>
            <a:r>
              <a:rPr lang="fi-FI" dirty="0"/>
              <a:t> </a:t>
            </a:r>
            <a:r>
              <a:rPr lang="fi-FI" dirty="0" err="1"/>
              <a:t>loading</a:t>
            </a:r>
            <a:endParaRPr lang="fi-FI" dirty="0"/>
          </a:p>
          <a:p>
            <a:pPr lvl="1"/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fast</a:t>
            </a:r>
            <a:r>
              <a:rPr lang="fi-FI" dirty="0"/>
              <a:t> </a:t>
            </a:r>
            <a:r>
              <a:rPr lang="fi-FI" dirty="0" err="1"/>
              <a:t>transfer</a:t>
            </a:r>
            <a:r>
              <a:rPr lang="fi-FI" dirty="0"/>
              <a:t> </a:t>
            </a:r>
            <a:r>
              <a:rPr lang="fi-FI" dirty="0" err="1"/>
              <a:t>speed</a:t>
            </a:r>
            <a:endParaRPr lang="fi-FI" dirty="0"/>
          </a:p>
          <a:p>
            <a:r>
              <a:rPr lang="fi-FI" dirty="0" err="1"/>
              <a:t>Uses</a:t>
            </a:r>
            <a:r>
              <a:rPr lang="fi-FI" dirty="0"/>
              <a:t> RAM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lead</a:t>
            </a:r>
            <a:r>
              <a:rPr lang="fi-FI" dirty="0"/>
              <a:t> to </a:t>
            </a:r>
            <a:r>
              <a:rPr lang="fi-FI" dirty="0" err="1"/>
              <a:t>high</a:t>
            </a:r>
            <a:r>
              <a:rPr lang="fi-FI" dirty="0"/>
              <a:t> </a:t>
            </a:r>
            <a:r>
              <a:rPr lang="fi-FI" dirty="0" err="1"/>
              <a:t>costs</a:t>
            </a:r>
            <a:endParaRPr lang="fi-FI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32EC12-9AF0-702F-18F8-95DB5B6CB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272540"/>
            <a:ext cx="4064000" cy="2156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8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391</Words>
  <Application>Microsoft Office PowerPoint</Application>
  <PresentationFormat>Laajakuva</PresentationFormat>
  <Paragraphs>110</Paragraphs>
  <Slides>12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Office-teema</vt:lpstr>
      <vt:lpstr>Architecture</vt:lpstr>
      <vt:lpstr>Computing</vt:lpstr>
      <vt:lpstr>Database</vt:lpstr>
      <vt:lpstr>Networking</vt:lpstr>
      <vt:lpstr>Networking</vt:lpstr>
      <vt:lpstr>Security</vt:lpstr>
      <vt:lpstr>Caching</vt:lpstr>
      <vt:lpstr>Caching with CloudFront</vt:lpstr>
      <vt:lpstr>Caching with Redis</vt:lpstr>
      <vt:lpstr>CI/CD</vt:lpstr>
      <vt:lpstr>CI/CD with CloudFormation</vt:lpstr>
      <vt:lpstr>CodeDeploy and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Caching</dc:title>
  <dc:creator>Tero Ala-Hulkko</dc:creator>
  <cp:lastModifiedBy>Tero Ala-Hulkko</cp:lastModifiedBy>
  <cp:revision>19</cp:revision>
  <dcterms:created xsi:type="dcterms:W3CDTF">2024-04-26T17:21:32Z</dcterms:created>
  <dcterms:modified xsi:type="dcterms:W3CDTF">2024-04-26T19:29:11Z</dcterms:modified>
</cp:coreProperties>
</file>