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94660"/>
  </p:normalViewPr>
  <p:slideViewPr>
    <p:cSldViewPr snapToGrid="0">
      <p:cViewPr>
        <p:scale>
          <a:sx n="100" d="100"/>
          <a:sy n="100" d="100"/>
        </p:scale>
        <p:origin x="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2261229-9267-3534-EC2C-6F24BA000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1291294-2463-8C32-C51B-131EDD682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5A2398-7E4E-BDB1-7B29-EE6B4DBC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7263E30-DC9F-0BF4-1523-69A534E1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4C766C-1FB1-A09E-13A8-1A48373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58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9644492-EA8B-74DE-5C8F-EA3D7E9E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A9E590A-9B8B-4672-6FAE-777A3286D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335DA1B-5F5F-9E84-00CF-F2FD7D75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D50BE00-56E9-D152-40D1-B8763469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0FA4633-6E86-4912-041C-80B4E97F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68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7D991F3-B278-5A55-626D-88E2CA99E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B153977-6634-91D8-41AB-5FF0DF54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A5C15D5-33C7-E278-0095-2557AD52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76269C0-C5B5-9865-90D7-277FFDB8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2BE67CA-3272-4006-8279-A0F62F36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316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87FEFA-5AD2-2AAE-08CB-C0D288A0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0503217-D724-CCFB-EC61-E726B20C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9692B95-F422-FCB6-7496-31229286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500CB9-4752-A2DA-7757-3818899D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6EF2B22-88A2-5127-6CA7-7B5C1626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514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2E7EC49-E9CE-2EED-B88F-7207DCCB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6598E84-8410-BA41-B659-B34CAE6CD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2463917-DAED-270D-45FA-1F7F943F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890088F-9ED3-D632-5108-6B53973D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E130991-B89B-95B1-EFA7-C32BA8CC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76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A6FE1A-0140-4603-F394-7CDDF309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84F1D5-442D-49B6-1E49-8FE4D4B4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E9E3E3A-A0EF-341C-4A9C-FA9ADECA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A3F3828-6733-EFB8-13E7-412A9F9A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4314FFF-A695-4EE4-FD3E-B405611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F6CF6-9029-2F54-80C8-2B366BC0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104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963924-D4BB-2DA5-8FAE-2F5BA340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7C4C41F-4AA1-3172-C557-8F0A0282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D3FB220-B4F4-6D09-ADCA-0C898646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023B46E-BE6E-098B-1ED7-DBCC5C9E8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61F1903-2FAD-3A5D-14B0-20E25D3C5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BF58F19-2697-5785-110E-5490D6F6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E6B2F51-EEFA-DC64-83E4-011FB13A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421129B8-AE15-BB9C-B6B3-6B387E1F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614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804CAE-5FA2-22BD-F4E7-B0CE52B9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81D1193-10E6-0DD3-1084-06C57605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A3F2900-6E69-5B0C-CFC3-A44338B8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16D001E-3F51-9D2D-2ADA-F29B5D6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060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103B76B-B8A3-F383-975C-3C084D72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31B0EB8-7927-457A-35F2-AAEBA97E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B84811D-CD3A-97E8-ABFD-091B68FA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594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67FCF4-83DE-5AB2-BC45-54207155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8969D6A-53A6-3896-B724-35FDF96B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AD92AA3-F075-4FDD-1942-305D8A917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690363C-3694-D78F-90D4-F9B1C24B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DE4860E-CA9A-886B-8E27-ECEA4F4A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0B2317E-E767-70B6-EE9B-8774F11D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73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DB6106-228A-D7CF-FAC1-A1A31546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F3D1592-FD50-A4DA-82CE-8C2DB7B2C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7251AA5-EB72-09F2-BB27-6B239A5C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30F7A34-A261-FB05-CBA0-89AAF75F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C35CB1F-2750-7095-0B60-87B88F18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4479364-2EFC-622B-0BC0-B4E8E49F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035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B8A5F31-F2A9-CE67-735D-92324FA5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EBB3273-7A57-82BF-1E9F-7D4028A64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A6FF44D-83D8-7731-0F74-678DA088C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E5B1A-55E9-4D45-9F52-A4E8106A3741}" type="datetimeFigureOut">
              <a:rPr lang="fi-FI" smtClean="0"/>
              <a:t>21.4.2024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B670AF-9867-609A-2025-D7669A187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43F2043-414D-4E57-3CD9-F2AE93595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F1A3-4C3E-48E6-8A4A-8BD2D37107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280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uva 20" descr="Kuva, joka sisältää kohteen Värikkyys, Magenta, violetti, Liila&#10;&#10;Kuvaus luotu automaattisesti">
            <a:extLst>
              <a:ext uri="{FF2B5EF4-FFF2-40B4-BE49-F238E27FC236}">
                <a16:creationId xmlns:a16="http://schemas.microsoft.com/office/drawing/2014/main" id="{029E28EB-DE84-0E4D-1D3D-5EC54330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46056"/>
            <a:ext cx="12192000" cy="60960000"/>
          </a:xfrm>
          <a:prstGeom prst="rect">
            <a:avLst/>
          </a:prstGeom>
        </p:spPr>
      </p:pic>
      <p:pic>
        <p:nvPicPr>
          <p:cNvPr id="9" name="Kuva 8" descr="Kuva, joka sisältää kohteen teksti, kuvakaappaus, diagrammi, numero&#10;&#10;Kuvaus luotu automaattisesti">
            <a:extLst>
              <a:ext uri="{FF2B5EF4-FFF2-40B4-BE49-F238E27FC236}">
                <a16:creationId xmlns:a16="http://schemas.microsoft.com/office/drawing/2014/main" id="{AEAD084D-69F1-8706-EFA9-C1116C1A1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4" y="1133154"/>
            <a:ext cx="11088647" cy="459169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2" name="Tekstiruutu 21">
            <a:extLst>
              <a:ext uri="{FF2B5EF4-FFF2-40B4-BE49-F238E27FC236}">
                <a16:creationId xmlns:a16="http://schemas.microsoft.com/office/drawing/2014/main" id="{409D2E54-2ADB-26EE-3CA4-1C30C10BC89F}"/>
              </a:ext>
            </a:extLst>
          </p:cNvPr>
          <p:cNvSpPr txBox="1"/>
          <p:nvPr/>
        </p:nvSpPr>
        <p:spPr>
          <a:xfrm>
            <a:off x="2425917" y="210738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400" dirty="0"/>
              <a:t>Architecture</a:t>
            </a:r>
          </a:p>
        </p:txBody>
      </p:sp>
      <p:pic>
        <p:nvPicPr>
          <p:cNvPr id="34" name="Kuva 33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B35DE43D-4C71-534C-9E2A-CF69BAEBD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02" y="15376902"/>
            <a:ext cx="2800741" cy="1629002"/>
          </a:xfrm>
          <a:prstGeom prst="rect">
            <a:avLst/>
          </a:prstGeom>
        </p:spPr>
      </p:pic>
      <p:pic>
        <p:nvPicPr>
          <p:cNvPr id="35" name="Kuva 34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E69E4398-98EF-EC5A-C5E6-FA71EB968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67" y="15376902"/>
            <a:ext cx="2800741" cy="1629002"/>
          </a:xfrm>
          <a:prstGeom prst="rect">
            <a:avLst/>
          </a:prstGeom>
        </p:spPr>
      </p:pic>
      <p:pic>
        <p:nvPicPr>
          <p:cNvPr id="36" name="Kuva 35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E3A77CFC-E270-08D7-1D5D-969953A2D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00" y="16976406"/>
            <a:ext cx="2800741" cy="1629002"/>
          </a:xfrm>
          <a:prstGeom prst="rect">
            <a:avLst/>
          </a:prstGeom>
        </p:spPr>
      </p:pic>
      <p:pic>
        <p:nvPicPr>
          <p:cNvPr id="37" name="Kuva 36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14A957FA-0275-1CD8-3C35-FF1A333DD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65" y="16976406"/>
            <a:ext cx="2800741" cy="1629002"/>
          </a:xfrm>
          <a:prstGeom prst="rect">
            <a:avLst/>
          </a:prstGeom>
        </p:spPr>
      </p:pic>
      <p:pic>
        <p:nvPicPr>
          <p:cNvPr id="38" name="Kuva 37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D03BED9B-2281-2637-2BBF-B4F2E3074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00" y="19196022"/>
            <a:ext cx="2800741" cy="1629002"/>
          </a:xfrm>
          <a:prstGeom prst="rect">
            <a:avLst/>
          </a:prstGeom>
        </p:spPr>
      </p:pic>
      <p:pic>
        <p:nvPicPr>
          <p:cNvPr id="39" name="Kuva 38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B70719C0-EF07-0C98-CEDF-C2497BE3E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65" y="19196022"/>
            <a:ext cx="2800741" cy="1629002"/>
          </a:xfrm>
          <a:prstGeom prst="rect">
            <a:avLst/>
          </a:prstGeom>
        </p:spPr>
      </p:pic>
      <p:pic>
        <p:nvPicPr>
          <p:cNvPr id="40" name="Kuva 39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DDAD74B1-5305-37E3-B280-87718F219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41" y="21629179"/>
            <a:ext cx="2800741" cy="1629002"/>
          </a:xfrm>
          <a:prstGeom prst="rect">
            <a:avLst/>
          </a:prstGeom>
        </p:spPr>
      </p:pic>
      <p:pic>
        <p:nvPicPr>
          <p:cNvPr id="41" name="Kuva 40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EEF194E3-26B1-F0B8-ADF0-424AE0D24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06" y="21629179"/>
            <a:ext cx="2800741" cy="1629002"/>
          </a:xfrm>
          <a:prstGeom prst="rect">
            <a:avLst/>
          </a:prstGeom>
        </p:spPr>
      </p:pic>
      <p:pic>
        <p:nvPicPr>
          <p:cNvPr id="42" name="Kuva 41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AECA0FE2-1CEE-065D-5D2C-2426CC96B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41" y="23123233"/>
            <a:ext cx="2800741" cy="1629002"/>
          </a:xfrm>
          <a:prstGeom prst="rect">
            <a:avLst/>
          </a:prstGeom>
        </p:spPr>
      </p:pic>
      <p:pic>
        <p:nvPicPr>
          <p:cNvPr id="43" name="Kuva 42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EF86A1C9-7855-9B0D-5A58-27146FD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06" y="23123233"/>
            <a:ext cx="2800741" cy="1629002"/>
          </a:xfrm>
          <a:prstGeom prst="rect">
            <a:avLst/>
          </a:prstGeom>
        </p:spPr>
      </p:pic>
      <p:pic>
        <p:nvPicPr>
          <p:cNvPr id="44" name="Kuva 43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8010B000-F4D9-D465-F325-1226636D8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06" y="6858000"/>
            <a:ext cx="2800741" cy="1629002"/>
          </a:xfrm>
          <a:prstGeom prst="rect">
            <a:avLst/>
          </a:prstGeom>
        </p:spPr>
      </p:pic>
      <p:pic>
        <p:nvPicPr>
          <p:cNvPr id="45" name="Kuva 44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0FF02F66-4CBE-ABC4-6045-4A9223CA1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471" y="6858000"/>
            <a:ext cx="2800741" cy="1629002"/>
          </a:xfrm>
          <a:prstGeom prst="rect">
            <a:avLst/>
          </a:prstGeom>
        </p:spPr>
      </p:pic>
      <p:pic>
        <p:nvPicPr>
          <p:cNvPr id="46" name="Kuva 45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95D815DE-3945-F866-068B-D64C6E475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847" y="8706801"/>
            <a:ext cx="2800741" cy="1629002"/>
          </a:xfrm>
          <a:prstGeom prst="rect">
            <a:avLst/>
          </a:prstGeom>
        </p:spPr>
      </p:pic>
      <p:pic>
        <p:nvPicPr>
          <p:cNvPr id="47" name="Kuva 46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EA5AA69B-C425-059C-629C-46D510D4B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29" y="8869098"/>
            <a:ext cx="2800741" cy="1629002"/>
          </a:xfrm>
          <a:prstGeom prst="rect">
            <a:avLst/>
          </a:prstGeom>
        </p:spPr>
      </p:pic>
      <p:pic>
        <p:nvPicPr>
          <p:cNvPr id="48" name="Kuva 47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C4A4FD16-6230-BA0A-CB1C-0174D3CD5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847" y="10785211"/>
            <a:ext cx="2800741" cy="1629002"/>
          </a:xfrm>
          <a:prstGeom prst="rect">
            <a:avLst/>
          </a:prstGeom>
        </p:spPr>
      </p:pic>
      <p:pic>
        <p:nvPicPr>
          <p:cNvPr id="49" name="Kuva 48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6DA8330F-9ECB-C035-6202-FE226F40A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12" y="10785211"/>
            <a:ext cx="2800741" cy="1629002"/>
          </a:xfrm>
          <a:prstGeom prst="rect">
            <a:avLst/>
          </a:prstGeom>
        </p:spPr>
      </p:pic>
      <p:pic>
        <p:nvPicPr>
          <p:cNvPr id="50" name="Kuva 49">
            <a:extLst>
              <a:ext uri="{FF2B5EF4-FFF2-40B4-BE49-F238E27FC236}">
                <a16:creationId xmlns:a16="http://schemas.microsoft.com/office/drawing/2014/main" id="{441CADB5-21FC-9C63-91A8-28E59C7AF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565" y="12194638"/>
            <a:ext cx="413442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uva 18" descr="Kuva, joka sisältää kohteen Värikkyys, Magenta, violetti, Liila&#10;&#10;Kuvaus luotu automaattisesti">
            <a:extLst>
              <a:ext uri="{FF2B5EF4-FFF2-40B4-BE49-F238E27FC236}">
                <a16:creationId xmlns:a16="http://schemas.microsoft.com/office/drawing/2014/main" id="{6EDB7437-D346-3F46-ECF3-978E810B3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18400"/>
            <a:ext cx="12192000" cy="6096000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2C33FB72-5032-BE61-1948-0A95ED77A628}"/>
              </a:ext>
            </a:extLst>
          </p:cNvPr>
          <p:cNvSpPr txBox="1"/>
          <p:nvPr/>
        </p:nvSpPr>
        <p:spPr>
          <a:xfrm>
            <a:off x="3868057" y="517045"/>
            <a:ext cx="445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400" dirty="0"/>
              <a:t>Computing</a:t>
            </a:r>
          </a:p>
        </p:txBody>
      </p:sp>
      <p:pic>
        <p:nvPicPr>
          <p:cNvPr id="4" name="Kuva 3" descr="Kuva, joka sisältää kohteen teksti, kuvakaappaus, diagrammi, numero&#10;&#10;Kuvaus luotu automaattisesti">
            <a:extLst>
              <a:ext uri="{FF2B5EF4-FFF2-40B4-BE49-F238E27FC236}">
                <a16:creationId xmlns:a16="http://schemas.microsoft.com/office/drawing/2014/main" id="{8F4612C4-4B52-16CC-BB67-CE9412D0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46608"/>
            <a:ext cx="11088647" cy="459169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9A40D432-067E-3640-A655-9B91F5FF1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630" y="1623760"/>
            <a:ext cx="4134427" cy="3610479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36" name="Kuva 35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E6BFF73E-47DB-091B-EEA9-49E1F516E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831" y="-9448902"/>
            <a:ext cx="2800741" cy="1629002"/>
          </a:xfrm>
          <a:prstGeom prst="rect">
            <a:avLst/>
          </a:prstGeom>
        </p:spPr>
      </p:pic>
      <p:pic>
        <p:nvPicPr>
          <p:cNvPr id="37" name="Kuva 36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BEFECC46-4E2D-BCF5-D2EF-52D4FAA4C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96" y="-9448902"/>
            <a:ext cx="2800741" cy="1629002"/>
          </a:xfrm>
          <a:prstGeom prst="rect">
            <a:avLst/>
          </a:prstGeom>
        </p:spPr>
      </p:pic>
      <p:pic>
        <p:nvPicPr>
          <p:cNvPr id="38" name="Kuva 37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9E022E25-8D64-2456-4405-4BFB85A34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29" y="-7849398"/>
            <a:ext cx="2800741" cy="1629002"/>
          </a:xfrm>
          <a:prstGeom prst="rect">
            <a:avLst/>
          </a:prstGeom>
        </p:spPr>
      </p:pic>
      <p:pic>
        <p:nvPicPr>
          <p:cNvPr id="39" name="Kuva 38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B11E8F5E-332B-EDE9-0F44-CE19ED699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94" y="-7849398"/>
            <a:ext cx="2800741" cy="1629002"/>
          </a:xfrm>
          <a:prstGeom prst="rect">
            <a:avLst/>
          </a:prstGeom>
        </p:spPr>
      </p:pic>
      <p:pic>
        <p:nvPicPr>
          <p:cNvPr id="40" name="Kuva 39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93586230-9FDB-DAB9-1FA8-FB161E562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29" y="-5629782"/>
            <a:ext cx="2800741" cy="1629002"/>
          </a:xfrm>
          <a:prstGeom prst="rect">
            <a:avLst/>
          </a:prstGeom>
        </p:spPr>
      </p:pic>
      <p:pic>
        <p:nvPicPr>
          <p:cNvPr id="41" name="Kuva 40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D9E60E9D-52F7-7FA1-DC89-7D0D3B888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94" y="-5629782"/>
            <a:ext cx="2800741" cy="1629002"/>
          </a:xfrm>
          <a:prstGeom prst="rect">
            <a:avLst/>
          </a:prstGeom>
        </p:spPr>
      </p:pic>
      <p:pic>
        <p:nvPicPr>
          <p:cNvPr id="42" name="Kuva 41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96C949DE-49EB-479E-3916-B8A5B2074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70" y="-3196625"/>
            <a:ext cx="2800741" cy="1629002"/>
          </a:xfrm>
          <a:prstGeom prst="rect">
            <a:avLst/>
          </a:prstGeom>
        </p:spPr>
      </p:pic>
      <p:pic>
        <p:nvPicPr>
          <p:cNvPr id="43" name="Kuva 42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5FCB2C47-50F5-1635-15E6-0A0328FBF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5" y="-3196625"/>
            <a:ext cx="2800741" cy="1629002"/>
          </a:xfrm>
          <a:prstGeom prst="rect">
            <a:avLst/>
          </a:prstGeom>
        </p:spPr>
      </p:pic>
      <p:pic>
        <p:nvPicPr>
          <p:cNvPr id="44" name="Kuva 43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B5FE1CA8-9ED3-3C64-BE64-17FB39373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70" y="-1702571"/>
            <a:ext cx="2800741" cy="1629002"/>
          </a:xfrm>
          <a:prstGeom prst="rect">
            <a:avLst/>
          </a:prstGeom>
        </p:spPr>
      </p:pic>
      <p:pic>
        <p:nvPicPr>
          <p:cNvPr id="45" name="Kuva 44" descr="Kuva, joka sisältää kohteen luovuus&#10;&#10;Kuvaus luotu automaattisesti, matala luotettavuus">
            <a:extLst>
              <a:ext uri="{FF2B5EF4-FFF2-40B4-BE49-F238E27FC236}">
                <a16:creationId xmlns:a16="http://schemas.microsoft.com/office/drawing/2014/main" id="{DB85CE35-C66D-5A7E-67CE-92ED0E931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5" y="-1702571"/>
            <a:ext cx="2800741" cy="1629002"/>
          </a:xfrm>
          <a:prstGeom prst="rect">
            <a:avLst/>
          </a:prstGeom>
        </p:spPr>
      </p:pic>
      <p:pic>
        <p:nvPicPr>
          <p:cNvPr id="86" name="Kuva 85">
            <a:extLst>
              <a:ext uri="{FF2B5EF4-FFF2-40B4-BE49-F238E27FC236}">
                <a16:creationId xmlns:a16="http://schemas.microsoft.com/office/drawing/2014/main" id="{EB840D43-CBC3-8A0D-6BAA-A8E87A4A4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7691" y="14187982"/>
            <a:ext cx="3543795" cy="3724795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90" name="Kuva 89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EC1AA2B8-2EFE-9CBA-4EED-A9351AC29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748" y="6791555"/>
            <a:ext cx="2057687" cy="2219635"/>
          </a:xfrm>
          <a:prstGeom prst="rect">
            <a:avLst/>
          </a:prstGeom>
        </p:spPr>
      </p:pic>
      <p:pic>
        <p:nvPicPr>
          <p:cNvPr id="91" name="Kuva 90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84A322E2-C806-B2E3-779D-F01653A5F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42" y="6700284"/>
            <a:ext cx="2057687" cy="2219635"/>
          </a:xfrm>
          <a:prstGeom prst="rect">
            <a:avLst/>
          </a:prstGeom>
        </p:spPr>
      </p:pic>
      <p:pic>
        <p:nvPicPr>
          <p:cNvPr id="92" name="Kuva 91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6B48F5B3-F428-D1D6-40C6-C2CEAD131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38" y="8865095"/>
            <a:ext cx="2057687" cy="2219635"/>
          </a:xfrm>
          <a:prstGeom prst="rect">
            <a:avLst/>
          </a:prstGeom>
        </p:spPr>
      </p:pic>
      <p:pic>
        <p:nvPicPr>
          <p:cNvPr id="93" name="Kuva 92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06EF4D4D-B18E-3BC9-E377-3E6AA71C1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32" y="8773824"/>
            <a:ext cx="2057687" cy="2219635"/>
          </a:xfrm>
          <a:prstGeom prst="rect">
            <a:avLst/>
          </a:prstGeom>
        </p:spPr>
      </p:pic>
      <p:pic>
        <p:nvPicPr>
          <p:cNvPr id="94" name="Kuva 93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35226752-F157-B620-3DE8-14E29FEDB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069" y="10999778"/>
            <a:ext cx="2057687" cy="2219635"/>
          </a:xfrm>
          <a:prstGeom prst="rect">
            <a:avLst/>
          </a:prstGeom>
        </p:spPr>
      </p:pic>
      <p:pic>
        <p:nvPicPr>
          <p:cNvPr id="95" name="Kuva 94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0A44C3F2-ED47-C401-E61D-98133A74E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63" y="10908507"/>
            <a:ext cx="2057687" cy="2219635"/>
          </a:xfrm>
          <a:prstGeom prst="rect">
            <a:avLst/>
          </a:prstGeom>
        </p:spPr>
      </p:pic>
      <p:pic>
        <p:nvPicPr>
          <p:cNvPr id="96" name="Kuva 95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01A7C644-8B3F-05AB-D59E-F230790A48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20" y="17954070"/>
            <a:ext cx="2057687" cy="2219635"/>
          </a:xfrm>
          <a:prstGeom prst="rect">
            <a:avLst/>
          </a:prstGeom>
        </p:spPr>
      </p:pic>
      <p:pic>
        <p:nvPicPr>
          <p:cNvPr id="97" name="Kuva 96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BB6BA309-7C00-E845-D786-6A40B5C36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14" y="17862799"/>
            <a:ext cx="2057687" cy="2219635"/>
          </a:xfrm>
          <a:prstGeom prst="rect">
            <a:avLst/>
          </a:prstGeom>
        </p:spPr>
      </p:pic>
      <p:pic>
        <p:nvPicPr>
          <p:cNvPr id="98" name="Kuva 97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2925E7A3-7E24-118C-9B20-3E7C9BDC0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27" y="19821890"/>
            <a:ext cx="2057687" cy="2219635"/>
          </a:xfrm>
          <a:prstGeom prst="rect">
            <a:avLst/>
          </a:prstGeom>
        </p:spPr>
      </p:pic>
      <p:pic>
        <p:nvPicPr>
          <p:cNvPr id="99" name="Kuva 98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4D888514-EA74-9F39-0055-65F7CDAB2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21" y="19730619"/>
            <a:ext cx="205768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uva 18" descr="Kuva, joka sisältää kohteen Värikkyys, Magenta, violetti, Liila&#10;&#10;Kuvaus luotu automaattisesti">
            <a:extLst>
              <a:ext uri="{FF2B5EF4-FFF2-40B4-BE49-F238E27FC236}">
                <a16:creationId xmlns:a16="http://schemas.microsoft.com/office/drawing/2014/main" id="{6EDB7437-D346-3F46-ECF3-978E810B3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757600"/>
            <a:ext cx="12192000" cy="6096000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2C33FB72-5032-BE61-1948-0A95ED77A628}"/>
              </a:ext>
            </a:extLst>
          </p:cNvPr>
          <p:cNvSpPr txBox="1"/>
          <p:nvPr/>
        </p:nvSpPr>
        <p:spPr>
          <a:xfrm>
            <a:off x="3868057" y="517045"/>
            <a:ext cx="445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400" dirty="0" err="1"/>
              <a:t>Database</a:t>
            </a:r>
            <a:endParaRPr lang="fi-FI" sz="5400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DF4BA435-E7EE-CBA9-8BE4-EC26B289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888" y="1566602"/>
            <a:ext cx="3543795" cy="3724795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28" name="Kuva 27">
            <a:extLst>
              <a:ext uri="{FF2B5EF4-FFF2-40B4-BE49-F238E27FC236}">
                <a16:creationId xmlns:a16="http://schemas.microsoft.com/office/drawing/2014/main" id="{3D84641A-E960-31AB-3704-938456EE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254" y="-5322398"/>
            <a:ext cx="4134427" cy="3610479"/>
          </a:xfrm>
          <a:prstGeom prst="rect">
            <a:avLst/>
          </a:prstGeom>
        </p:spPr>
      </p:pic>
      <p:pic>
        <p:nvPicPr>
          <p:cNvPr id="39" name="Kuva 38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2C183126-30C1-4E10-8F47-C6801D1AE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19" y="-20940411"/>
            <a:ext cx="2057687" cy="2219635"/>
          </a:xfrm>
          <a:prstGeom prst="rect">
            <a:avLst/>
          </a:prstGeom>
        </p:spPr>
      </p:pic>
      <p:pic>
        <p:nvPicPr>
          <p:cNvPr id="40" name="Kuva 39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94D82861-19B5-5A79-7143-7E3AB43C9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13" y="-21031682"/>
            <a:ext cx="2057687" cy="2219635"/>
          </a:xfrm>
          <a:prstGeom prst="rect">
            <a:avLst/>
          </a:prstGeom>
        </p:spPr>
      </p:pic>
      <p:pic>
        <p:nvPicPr>
          <p:cNvPr id="41" name="Kuva 40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4EBE61FF-DCA6-3EDA-B1AD-DA9A6C868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909" y="-18866871"/>
            <a:ext cx="2057687" cy="2219635"/>
          </a:xfrm>
          <a:prstGeom prst="rect">
            <a:avLst/>
          </a:prstGeom>
        </p:spPr>
      </p:pic>
      <p:pic>
        <p:nvPicPr>
          <p:cNvPr id="42" name="Kuva 41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85A08416-1E2B-C668-2A5D-F3C0EEC4F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03" y="-18958142"/>
            <a:ext cx="2057687" cy="2219635"/>
          </a:xfrm>
          <a:prstGeom prst="rect">
            <a:avLst/>
          </a:prstGeom>
        </p:spPr>
      </p:pic>
      <p:pic>
        <p:nvPicPr>
          <p:cNvPr id="43" name="Kuva 42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229ADDFA-619D-CA83-2811-E948D8E7F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40" y="-16732188"/>
            <a:ext cx="2057687" cy="2219635"/>
          </a:xfrm>
          <a:prstGeom prst="rect">
            <a:avLst/>
          </a:prstGeom>
        </p:spPr>
      </p:pic>
      <p:pic>
        <p:nvPicPr>
          <p:cNvPr id="44" name="Kuva 43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C98A5191-7830-D58E-CBF3-21A1590A6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934" y="-16823459"/>
            <a:ext cx="2057687" cy="2219635"/>
          </a:xfrm>
          <a:prstGeom prst="rect">
            <a:avLst/>
          </a:prstGeom>
        </p:spPr>
      </p:pic>
      <p:pic>
        <p:nvPicPr>
          <p:cNvPr id="45" name="Kuva 44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CE2CDD2E-2A0B-166D-5B32-8A47E6B4A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19" y="-9776151"/>
            <a:ext cx="2057687" cy="2219635"/>
          </a:xfrm>
          <a:prstGeom prst="rect">
            <a:avLst/>
          </a:prstGeom>
        </p:spPr>
      </p:pic>
      <p:pic>
        <p:nvPicPr>
          <p:cNvPr id="46" name="Kuva 45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8306B461-B41D-48E6-FE32-6C7790E1F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13" y="-9867422"/>
            <a:ext cx="2057687" cy="2219635"/>
          </a:xfrm>
          <a:prstGeom prst="rect">
            <a:avLst/>
          </a:prstGeom>
        </p:spPr>
      </p:pic>
      <p:pic>
        <p:nvPicPr>
          <p:cNvPr id="47" name="Kuva 46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77E7E239-1F40-F7A7-218E-C8B865780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6" y="-7908331"/>
            <a:ext cx="2057687" cy="2219635"/>
          </a:xfrm>
          <a:prstGeom prst="rect">
            <a:avLst/>
          </a:prstGeom>
        </p:spPr>
      </p:pic>
      <p:pic>
        <p:nvPicPr>
          <p:cNvPr id="48" name="Kuva 47" descr="Kuva, joka sisältää kohteen sininen, Majorellen sininen, muotoilu&#10;&#10;Kuvaus luotu automaattisesti">
            <a:extLst>
              <a:ext uri="{FF2B5EF4-FFF2-40B4-BE49-F238E27FC236}">
                <a16:creationId xmlns:a16="http://schemas.microsoft.com/office/drawing/2014/main" id="{C7578D59-4853-FDA9-A1F5-411A22581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20" y="-7999602"/>
            <a:ext cx="2057687" cy="2219635"/>
          </a:xfrm>
          <a:prstGeom prst="rect">
            <a:avLst/>
          </a:prstGeom>
        </p:spPr>
      </p:pic>
      <p:pic>
        <p:nvPicPr>
          <p:cNvPr id="49" name="Kuva 48">
            <a:extLst>
              <a:ext uri="{FF2B5EF4-FFF2-40B4-BE49-F238E27FC236}">
                <a16:creationId xmlns:a16="http://schemas.microsoft.com/office/drawing/2014/main" id="{D8B2A1B8-890A-E01D-873F-145D1A26B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208" y="9280652"/>
            <a:ext cx="5362105" cy="3797479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51" name="Kuva 50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4516EA14-5844-E5CC-8015-A8B57C9EB5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13" y="13326835"/>
            <a:ext cx="8518486" cy="4921791"/>
          </a:xfrm>
          <a:prstGeom prst="rect">
            <a:avLst/>
          </a:prstGeom>
        </p:spPr>
      </p:pic>
      <p:pic>
        <p:nvPicPr>
          <p:cNvPr id="52" name="Kuva 51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3CD74606-47B4-B603-9BDF-A58497F81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13" y="6275969"/>
            <a:ext cx="8518486" cy="4921791"/>
          </a:xfrm>
          <a:prstGeom prst="rect">
            <a:avLst/>
          </a:prstGeom>
        </p:spPr>
      </p:pic>
      <p:pic>
        <p:nvPicPr>
          <p:cNvPr id="53" name="Kuva 52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77240CE8-27CF-837E-F814-8EA5FC227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552" y="13326835"/>
            <a:ext cx="8518486" cy="4921791"/>
          </a:xfrm>
          <a:prstGeom prst="rect">
            <a:avLst/>
          </a:prstGeom>
        </p:spPr>
      </p:pic>
      <p:pic>
        <p:nvPicPr>
          <p:cNvPr id="54" name="Kuva 53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84AB3CA7-FEF1-A56B-6102-8B3FD1B50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552" y="6275969"/>
            <a:ext cx="8518486" cy="4921791"/>
          </a:xfrm>
          <a:prstGeom prst="rect">
            <a:avLst/>
          </a:prstGeom>
        </p:spPr>
      </p:pic>
      <p:pic>
        <p:nvPicPr>
          <p:cNvPr id="55" name="Kuva 54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7588844E-C1B6-4D7C-90E5-FB666FC29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23" y="13391821"/>
            <a:ext cx="8518486" cy="4921791"/>
          </a:xfrm>
          <a:prstGeom prst="rect">
            <a:avLst/>
          </a:prstGeom>
        </p:spPr>
      </p:pic>
      <p:pic>
        <p:nvPicPr>
          <p:cNvPr id="56" name="Kuva 55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B631F638-6EA5-A256-E5BF-0530D6FF6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23" y="6340955"/>
            <a:ext cx="8518486" cy="49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uva 18" descr="Kuva, joka sisältää kohteen Värikkyys, Magenta, violetti, Liila&#10;&#10;Kuvaus luotu automaattisesti">
            <a:extLst>
              <a:ext uri="{FF2B5EF4-FFF2-40B4-BE49-F238E27FC236}">
                <a16:creationId xmlns:a16="http://schemas.microsoft.com/office/drawing/2014/main" id="{6EDB7437-D346-3F46-ECF3-978E810B3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4102000"/>
            <a:ext cx="12192000" cy="6096000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2C33FB72-5032-BE61-1948-0A95ED77A628}"/>
              </a:ext>
            </a:extLst>
          </p:cNvPr>
          <p:cNvSpPr txBox="1"/>
          <p:nvPr/>
        </p:nvSpPr>
        <p:spPr>
          <a:xfrm>
            <a:off x="3868057" y="517045"/>
            <a:ext cx="445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400" dirty="0"/>
              <a:t>Networking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C875C33F-4087-B591-001E-D7E7067A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1" y="1770599"/>
            <a:ext cx="5362105" cy="3797479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5" name="Kuva 4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414369E5-72AF-0D6E-63ED-A60F649E2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26" y="-4441114"/>
            <a:ext cx="8518486" cy="4921791"/>
          </a:xfrm>
          <a:prstGeom prst="rect">
            <a:avLst/>
          </a:prstGeom>
        </p:spPr>
      </p:pic>
      <p:pic>
        <p:nvPicPr>
          <p:cNvPr id="7" name="Kuva 6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ABC52318-BE38-767D-F546-41941DF7D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26" y="-11491980"/>
            <a:ext cx="8518486" cy="4921791"/>
          </a:xfrm>
          <a:prstGeom prst="rect">
            <a:avLst/>
          </a:prstGeom>
        </p:spPr>
      </p:pic>
      <p:pic>
        <p:nvPicPr>
          <p:cNvPr id="8" name="Kuva 7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47797762-9A6A-BDA7-3EBB-A7733E472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04" y="-4441114"/>
            <a:ext cx="8518486" cy="4921791"/>
          </a:xfrm>
          <a:prstGeom prst="rect">
            <a:avLst/>
          </a:prstGeom>
        </p:spPr>
      </p:pic>
      <p:pic>
        <p:nvPicPr>
          <p:cNvPr id="9" name="Kuva 8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5DB0A444-1812-6E0F-A9D1-A4B54E4A3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04" y="-11491980"/>
            <a:ext cx="8518486" cy="4921791"/>
          </a:xfrm>
          <a:prstGeom prst="rect">
            <a:avLst/>
          </a:prstGeom>
        </p:spPr>
      </p:pic>
      <p:pic>
        <p:nvPicPr>
          <p:cNvPr id="10" name="Kuva 9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CCFE9D78-182C-A640-17BD-D63EDEAF0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8792" y="-4441114"/>
            <a:ext cx="8518486" cy="4921791"/>
          </a:xfrm>
          <a:prstGeom prst="rect">
            <a:avLst/>
          </a:prstGeom>
        </p:spPr>
      </p:pic>
      <p:pic>
        <p:nvPicPr>
          <p:cNvPr id="11" name="Kuva 10" descr="Kuva, joka sisältää kohteen muotoilu&#10;&#10;Kuvaus luotu automaattisesti, normaali luotettavuus">
            <a:extLst>
              <a:ext uri="{FF2B5EF4-FFF2-40B4-BE49-F238E27FC236}">
                <a16:creationId xmlns:a16="http://schemas.microsoft.com/office/drawing/2014/main" id="{1DE977C0-37A3-C279-4BC8-BB15CAE8A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8792" y="-11491980"/>
            <a:ext cx="8518486" cy="4921791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E13C2EB8-96A7-7F66-1DE2-427338643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560" y="-7368049"/>
            <a:ext cx="3543795" cy="3724795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3382691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 descr="Kuva, joka sisältää kohteen mustavalkoinen, sisä-, lattia&#10;&#10;Kuvaus luotu automaattisesti">
            <a:extLst>
              <a:ext uri="{FF2B5EF4-FFF2-40B4-BE49-F238E27FC236}">
                <a16:creationId xmlns:a16="http://schemas.microsoft.com/office/drawing/2014/main" id="{FB9EF72E-C585-D789-5D02-EB7B4773F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E72009BA-53B3-9CDD-049B-54B58D645D61}"/>
              </a:ext>
            </a:extLst>
          </p:cNvPr>
          <p:cNvSpPr txBox="1"/>
          <p:nvPr/>
        </p:nvSpPr>
        <p:spPr>
          <a:xfrm>
            <a:off x="4410075" y="342900"/>
            <a:ext cx="390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400" dirty="0">
                <a:highlight>
                  <a:srgbClr val="FFFF00"/>
                </a:highlight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53770326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</Words>
  <Application>Microsoft Office PowerPoint</Application>
  <PresentationFormat>Laajakuva</PresentationFormat>
  <Paragraphs>5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Tero Ala-Hulkko</dc:creator>
  <cp:lastModifiedBy>Tero Ala-Hulkko</cp:lastModifiedBy>
  <cp:revision>4</cp:revision>
  <dcterms:created xsi:type="dcterms:W3CDTF">2024-04-20T21:22:41Z</dcterms:created>
  <dcterms:modified xsi:type="dcterms:W3CDTF">2024-04-20T23:46:35Z</dcterms:modified>
</cp:coreProperties>
</file>