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90220-9155-4205-8561-C2D6D517C8F5}" v="2" dt="2019-11-14T01:07:00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6" y="5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uez Vasquez, Fabiola Grissel G" userId="95c5982b-6171-444c-8e10-865c8ae9f110" providerId="ADAL" clId="{3D090220-9155-4205-8561-C2D6D517C8F5}"/>
    <pc:docChg chg="custSel addSld modSld">
      <pc:chgData name="Rodriguez Vasquez, Fabiola Grissel G" userId="95c5982b-6171-444c-8e10-865c8ae9f110" providerId="ADAL" clId="{3D090220-9155-4205-8561-C2D6D517C8F5}" dt="2019-11-14T01:07:44.477" v="192" actId="20577"/>
      <pc:docMkLst>
        <pc:docMk/>
      </pc:docMkLst>
      <pc:sldChg chg="addSp delSp modSp">
        <pc:chgData name="Rodriguez Vasquez, Fabiola Grissel G" userId="95c5982b-6171-444c-8e10-865c8ae9f110" providerId="ADAL" clId="{3D090220-9155-4205-8561-C2D6D517C8F5}" dt="2019-11-14T01:04:49.287" v="1" actId="478"/>
        <pc:sldMkLst>
          <pc:docMk/>
          <pc:sldMk cId="0" sldId="261"/>
        </pc:sldMkLst>
        <pc:spChg chg="add del mod">
          <ac:chgData name="Rodriguez Vasquez, Fabiola Grissel G" userId="95c5982b-6171-444c-8e10-865c8ae9f110" providerId="ADAL" clId="{3D090220-9155-4205-8561-C2D6D517C8F5}" dt="2019-11-14T01:04:49.287" v="1" actId="478"/>
          <ac:spMkLst>
            <pc:docMk/>
            <pc:sldMk cId="0" sldId="261"/>
            <ac:spMk id="3" creationId="{186DE92D-6E8B-492A-8A2E-B49822A704C8}"/>
          </ac:spMkLst>
        </pc:spChg>
        <pc:spChg chg="del">
          <ac:chgData name="Rodriguez Vasquez, Fabiola Grissel G" userId="95c5982b-6171-444c-8e10-865c8ae9f110" providerId="ADAL" clId="{3D090220-9155-4205-8561-C2D6D517C8F5}" dt="2019-11-14T01:04:46.944" v="0" actId="478"/>
          <ac:spMkLst>
            <pc:docMk/>
            <pc:sldMk cId="0" sldId="261"/>
            <ac:spMk id="86" creationId="{00000000-0000-0000-0000-000000000000}"/>
          </ac:spMkLst>
        </pc:spChg>
      </pc:sldChg>
      <pc:sldChg chg="modSp">
        <pc:chgData name="Rodriguez Vasquez, Fabiola Grissel G" userId="95c5982b-6171-444c-8e10-865c8ae9f110" providerId="ADAL" clId="{3D090220-9155-4205-8561-C2D6D517C8F5}" dt="2019-11-14T01:06:35.117" v="3" actId="20577"/>
        <pc:sldMkLst>
          <pc:docMk/>
          <pc:sldMk cId="0" sldId="264"/>
        </pc:sldMkLst>
        <pc:spChg chg="mod">
          <ac:chgData name="Rodriguez Vasquez, Fabiola Grissel G" userId="95c5982b-6171-444c-8e10-865c8ae9f110" providerId="ADAL" clId="{3D090220-9155-4205-8561-C2D6D517C8F5}" dt="2019-11-14T01:06:35.117" v="3" actId="20577"/>
          <ac:spMkLst>
            <pc:docMk/>
            <pc:sldMk cId="0" sldId="264"/>
            <ac:spMk id="103" creationId="{00000000-0000-0000-0000-000000000000}"/>
          </ac:spMkLst>
        </pc:spChg>
      </pc:sldChg>
      <pc:sldChg chg="addSp delSp modSp add">
        <pc:chgData name="Rodriguez Vasquez, Fabiola Grissel G" userId="95c5982b-6171-444c-8e10-865c8ae9f110" providerId="ADAL" clId="{3D090220-9155-4205-8561-C2D6D517C8F5}" dt="2019-11-14T01:07:44.477" v="192" actId="20577"/>
        <pc:sldMkLst>
          <pc:docMk/>
          <pc:sldMk cId="1876204206" sldId="265"/>
        </pc:sldMkLst>
        <pc:spChg chg="del">
          <ac:chgData name="Rodriguez Vasquez, Fabiola Grissel G" userId="95c5982b-6171-444c-8e10-865c8ae9f110" providerId="ADAL" clId="{3D090220-9155-4205-8561-C2D6D517C8F5}" dt="2019-11-14T01:06:53.575" v="5" actId="478"/>
          <ac:spMkLst>
            <pc:docMk/>
            <pc:sldMk cId="1876204206" sldId="265"/>
            <ac:spMk id="2" creationId="{31B387B3-2770-4068-A1E8-08DD08E2554C}"/>
          </ac:spMkLst>
        </pc:spChg>
        <pc:spChg chg="add mod">
          <ac:chgData name="Rodriguez Vasquez, Fabiola Grissel G" userId="95c5982b-6171-444c-8e10-865c8ae9f110" providerId="ADAL" clId="{3D090220-9155-4205-8561-C2D6D517C8F5}" dt="2019-11-14T01:07:44.477" v="192" actId="20577"/>
          <ac:spMkLst>
            <pc:docMk/>
            <pc:sldMk cId="1876204206" sldId="265"/>
            <ac:spMk id="3" creationId="{4A0647CB-DACA-40E7-8DF3-42C902BED3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2c759ea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2c759ea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2c759ea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2c759ea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4382db7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4382db7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42c759ea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42c759ea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42c759ea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42c759ea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42c759ea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42c759ea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42c759ea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42c759ea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42c759ea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42c759ea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Metadata: The data about your data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Fabi and Mareli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25 minutes </a:t>
            </a:r>
            <a:endParaRPr dirty="0"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is the status of your current metadata files?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4A0647CB-DACA-40E7-8DF3-42C902BED30B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buSzPts val="1800"/>
              <a:buFont typeface="Arial"/>
              <a:buChar char="●"/>
            </a:pPr>
            <a:r>
              <a:rPr lang="en-US" dirty="0"/>
              <a:t>Short intro</a:t>
            </a:r>
          </a:p>
          <a:p>
            <a:pPr marL="457200" indent="-342900">
              <a:buSzPts val="1800"/>
              <a:buFont typeface="Arial"/>
              <a:buChar char="●"/>
            </a:pPr>
            <a:r>
              <a:rPr lang="en-US" dirty="0"/>
              <a:t>Short tutorial walkthrough</a:t>
            </a:r>
          </a:p>
          <a:p>
            <a:pPr marL="457200" indent="-342900">
              <a:buSzPts val="1800"/>
              <a:buFont typeface="Arial"/>
              <a:buChar char="●"/>
            </a:pPr>
            <a:r>
              <a:rPr lang="en-US" dirty="0"/>
              <a:t>Working groups: want to explore what you have and write in a text? Want to begin it in EML in R? </a:t>
            </a:r>
            <a:r>
              <a:rPr lang="en-US"/>
              <a:t>You code, we help.</a:t>
            </a:r>
            <a:endParaRPr lang="en-US" dirty="0"/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0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metadata?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who, what, where, and how of your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Describe data from experiments, field studies, workflows, calculations, and code scripts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Facilitates long term data usage, sharing, and reproducibility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Organization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7375" y="110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Metadata Attributes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36100" y="683400"/>
            <a:ext cx="8907900" cy="44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Abstract- describe the data</a:t>
            </a:r>
            <a:endParaRPr>
              <a:solidFill>
                <a:srgbClr val="40404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Char char="○"/>
            </a:pPr>
            <a:r>
              <a:rPr lang="en">
                <a:solidFill>
                  <a:srgbClr val="404040"/>
                </a:solidFill>
              </a:rPr>
              <a:t>Describe study</a:t>
            </a:r>
            <a:endParaRPr>
              <a:solidFill>
                <a:srgbClr val="404040"/>
              </a:solidFill>
            </a:endParaRPr>
          </a:p>
          <a:p>
            <a:pPr marL="914400" lvl="1" indent="-31750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Char char="○"/>
            </a:pPr>
            <a:r>
              <a:rPr lang="en">
                <a:solidFill>
                  <a:srgbClr val="404040"/>
                </a:solidFill>
              </a:rPr>
              <a:t>Describe dataset itself and the ways it is stored in;</a:t>
            </a:r>
            <a:endParaRPr>
              <a:solidFill>
                <a:srgbClr val="404040"/>
              </a:solidFill>
            </a:endParaRPr>
          </a:p>
          <a:p>
            <a:pPr marL="914400" lvl="1" indent="-31750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Char char="○"/>
            </a:pPr>
            <a:r>
              <a:rPr lang="en">
                <a:solidFill>
                  <a:srgbClr val="404040"/>
                </a:solidFill>
              </a:rPr>
              <a:t>How and when the dataset was created;</a:t>
            </a:r>
            <a:endParaRPr>
              <a:solidFill>
                <a:srgbClr val="404040"/>
              </a:solidFill>
            </a:endParaRPr>
          </a:p>
          <a:p>
            <a:pPr marL="914400" lvl="1" indent="-31750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Char char="○"/>
            </a:pPr>
            <a:r>
              <a:rPr lang="en">
                <a:solidFill>
                  <a:srgbClr val="404040"/>
                </a:solidFill>
              </a:rPr>
              <a:t>a general timeline of data collection (by season or month and year);</a:t>
            </a:r>
            <a:endParaRPr>
              <a:solidFill>
                <a:srgbClr val="404040"/>
              </a:solidFill>
            </a:endParaRPr>
          </a:p>
          <a:p>
            <a:pPr marL="914400" lvl="1" indent="-31750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Char char="○"/>
            </a:pPr>
            <a:r>
              <a:rPr lang="en">
                <a:solidFill>
                  <a:srgbClr val="404040"/>
                </a:solidFill>
              </a:rPr>
              <a:t>Location of data collection.</a:t>
            </a:r>
            <a:endParaRPr>
              <a:solidFill>
                <a:srgbClr val="404040"/>
              </a:solidFill>
            </a:endParaRPr>
          </a:p>
          <a:p>
            <a:pPr marL="91440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0404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Contact Information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Dataset Creator, PI, Collaborators 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Variable/Units/Variable_Description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683325" y="4853800"/>
            <a:ext cx="55848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Adapted from: https://axiomdatascience.com/best-practices/ResourceOverview.html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useful attributes 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Field Observations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Taxonomy information of species examined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Coordinates of field sites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 information of field sites (elevation, precipitation, etc).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Manufacturer and model of equipment used to collect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ways to store your metadata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Excel spreadsheet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Textfiles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R-- elmdown package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Examples- Excel spreadsheet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Examples- text file 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Examples- elmdown 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On-screen Show (16:9)</PresentationFormat>
  <Paragraphs>38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Simple Light</vt:lpstr>
      <vt:lpstr>Metadata: The data about your data</vt:lpstr>
      <vt:lpstr>PowerPoint Presentation</vt:lpstr>
      <vt:lpstr>Why metadata?</vt:lpstr>
      <vt:lpstr>Standard Metadata Attributes  </vt:lpstr>
      <vt:lpstr>Other useful attributes </vt:lpstr>
      <vt:lpstr>Common ways to store your metadata</vt:lpstr>
      <vt:lpstr>Examples- Excel spreadsheet</vt:lpstr>
      <vt:lpstr>Examples- text file </vt:lpstr>
      <vt:lpstr>Examples- elmdown </vt:lpstr>
      <vt:lpstr>Final 25 minutes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Metadata: The data about your data</dc:title>
  <cp:lastModifiedBy>Rodriguez Vasquez, Fabiola Grissel G</cp:lastModifiedBy>
  <cp:revision>1</cp:revision>
  <dcterms:modified xsi:type="dcterms:W3CDTF">2019-11-14T01:07:45Z</dcterms:modified>
</cp:coreProperties>
</file>