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66" r:id="rId6"/>
    <p:sldId id="259" r:id="rId7"/>
    <p:sldId id="268" r:id="rId8"/>
    <p:sldId id="261" r:id="rId9"/>
    <p:sldId id="265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87" d="100"/>
          <a:sy n="87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C55C-0006-0C4C-A5E7-85667AAB9D0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189D2-D0FE-944B-99AB-F4EFD8EE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</a:t>
            </a:r>
            <a:r>
              <a:rPr lang="en-US" dirty="0" err="1"/>
              <a:t>www.rforexcelusers.com</a:t>
            </a:r>
            <a:r>
              <a:rPr lang="en-US" dirty="0"/>
              <a:t>/excel-vs-r-when-to-use-what/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89D2-D0FE-944B-99AB-F4EFD8EE8A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https://www.rforexcelusers.com/excel-vs-r-when-to-use-what/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89D2-D0FE-944B-99AB-F4EFD8EE8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</a:t>
            </a:r>
            <a:r>
              <a:rPr lang="en-US" dirty="0" err="1"/>
              <a:t>www.rforexcelusers.com</a:t>
            </a:r>
            <a:r>
              <a:rPr lang="en-US" dirty="0"/>
              <a:t>/excel-vs-r-when-to-use-what/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89D2-D0FE-944B-99AB-F4EFD8EE8A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</a:t>
            </a:r>
            <a:r>
              <a:rPr lang="en-US" dirty="0" err="1"/>
              <a:t>www.rforexcelusers.com</a:t>
            </a:r>
            <a:r>
              <a:rPr lang="en-US" dirty="0"/>
              <a:t>/excel-vs-r-when-to-use-what/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89D2-D0FE-944B-99AB-F4EFD8EE8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https://www.northeastern.edu/levelblog/2017/05/31/big-companies-using-r-data-analysis/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189D2-D0FE-944B-99AB-F4EFD8EE8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CCFF-CD4B-3740-BC14-BA5639BBF38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96D6-8713-D341-A0D4-179BCD4A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datacamp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atacarpentry.org/R-ecology-les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85D-842A-E44D-8622-D780336C4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TURF!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10538-A875-214F-9408-DFA7437F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13, 2018</a:t>
            </a:r>
          </a:p>
        </p:txBody>
      </p:sp>
    </p:spTree>
    <p:extLst>
      <p:ext uri="{BB962C8B-B14F-4D97-AF65-F5344CB8AC3E}">
        <p14:creationId xmlns:p14="http://schemas.microsoft.com/office/powerpoint/2010/main" val="395337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7A0E-5F17-424F-AB33-C8E72137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missing music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D6CE-2823-3F44-B389-9A5A2A07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script</a:t>
            </a:r>
          </a:p>
        </p:txBody>
      </p:sp>
    </p:spTree>
    <p:extLst>
      <p:ext uri="{BB962C8B-B14F-4D97-AF65-F5344CB8AC3E}">
        <p14:creationId xmlns:p14="http://schemas.microsoft.com/office/powerpoint/2010/main" val="37469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4319338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97A0E-5F17-424F-AB33-C8E72137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7" y="640263"/>
            <a:ext cx="3683869" cy="13449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Where to go to practice on my own and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D6CE-2823-3F44-B389-9A5A2A07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6" y="2121762"/>
            <a:ext cx="3683870" cy="3626917"/>
          </a:xfrm>
        </p:spPr>
        <p:txBody>
          <a:bodyPr>
            <a:normAutofit/>
          </a:bodyPr>
          <a:lstStyle/>
          <a:p>
            <a:r>
              <a:rPr lang="en-US" sz="2100" dirty="0">
                <a:hlinkClick r:id="rId2"/>
              </a:rPr>
              <a:t>https://datacarpentry.org/R-ecology-lesson/</a:t>
            </a:r>
            <a:endParaRPr lang="en-US" sz="2100" dirty="0"/>
          </a:p>
          <a:p>
            <a:r>
              <a:rPr lang="en-US" sz="2100" dirty="0">
                <a:hlinkClick r:id="rId3"/>
              </a:rPr>
              <a:t>https://www.datacamp.com/</a:t>
            </a:r>
            <a:endParaRPr lang="en-US" sz="2100" dirty="0"/>
          </a:p>
          <a:p>
            <a:r>
              <a:rPr lang="en-US" sz="2100" dirty="0">
                <a:hlinkClick r:id="rId4"/>
              </a:rPr>
              <a:t>https://stackoverflow.com/</a:t>
            </a:r>
            <a:endParaRPr lang="en-US" sz="2100" dirty="0"/>
          </a:p>
          <a:p>
            <a:r>
              <a:rPr lang="en-US" sz="2100" dirty="0">
                <a:hlinkClick r:id="rId5"/>
              </a:rPr>
              <a:t>www.google.com</a:t>
            </a:r>
            <a:endParaRPr lang="en-US" sz="2100" dirty="0"/>
          </a:p>
          <a:p>
            <a:r>
              <a:rPr lang="en-US" sz="2100" dirty="0"/>
              <a:t>http://</a:t>
            </a:r>
            <a:r>
              <a:rPr lang="en-US" sz="2100" dirty="0" err="1"/>
              <a:t>www.cookbook-r.com</a:t>
            </a:r>
            <a:r>
              <a:rPr lang="en-US" sz="2100"/>
              <a:t>/</a:t>
            </a:r>
            <a:endParaRPr lang="en-US" sz="2100" dirty="0"/>
          </a:p>
          <a:p>
            <a:r>
              <a:rPr lang="en-US" sz="2100" dirty="0"/>
              <a:t>ASK a friend/colleague!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0BF4D-9E5D-6843-993B-43E12C846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49" y="815629"/>
            <a:ext cx="1916810" cy="1201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57C46-1234-A74E-97E9-60A1B21C7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59" y="904616"/>
            <a:ext cx="1916810" cy="10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EC19C-8EA9-CA4C-8504-B43C421C3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49" y="3495609"/>
            <a:ext cx="4074921" cy="20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C96D-C367-484A-8782-D6BA7A34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F065-124C-0E4E-8D26-37B8CEF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2961"/>
            <a:ext cx="7886700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It’s Free.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It’s Open Source.</a:t>
            </a:r>
            <a:r>
              <a:rPr lang="en-US" dirty="0"/>
              <a:t>  </a:t>
            </a:r>
          </a:p>
          <a:p>
            <a:pPr fontAlgn="base"/>
            <a:r>
              <a:rPr lang="en-US" b="1" dirty="0"/>
              <a:t>Advanced Statistics.</a:t>
            </a:r>
            <a:r>
              <a:rPr lang="en-US" dirty="0"/>
              <a:t>  </a:t>
            </a:r>
          </a:p>
          <a:p>
            <a:pPr fontAlgn="base"/>
            <a:r>
              <a:rPr lang="en-US" b="1" dirty="0"/>
              <a:t>It Runs on Many Platforms.</a:t>
            </a:r>
            <a:r>
              <a:rPr lang="en-US" dirty="0"/>
              <a:t>  </a:t>
            </a:r>
          </a:p>
          <a:p>
            <a:pPr fontAlgn="base"/>
            <a:r>
              <a:rPr lang="en-US" b="1" dirty="0"/>
              <a:t>Anyone Can Contribute</a:t>
            </a:r>
            <a:endParaRPr lang="en-US" dirty="0"/>
          </a:p>
        </p:txBody>
      </p:sp>
      <p:pic>
        <p:nvPicPr>
          <p:cNvPr id="3074" name="Picture 2" descr="Image result for coding cartoon">
            <a:extLst>
              <a:ext uri="{FF2B5EF4-FFF2-40B4-BE49-F238E27FC236}">
                <a16:creationId xmlns:a16="http://schemas.microsoft.com/office/drawing/2014/main" id="{A2F951A9-5FC4-4F34-8789-9434912A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56" y="1473933"/>
            <a:ext cx="2841293" cy="37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8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C96D-C367-484A-8782-D6BA7A34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F065-124C-0E4E-8D26-37B8CEF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933"/>
            <a:ext cx="7886700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Easier to Find and Fix Errors.</a:t>
            </a:r>
            <a:r>
              <a:rPr lang="en-US" dirty="0"/>
              <a:t>  </a:t>
            </a:r>
          </a:p>
          <a:p>
            <a:pPr fontAlgn="base"/>
            <a:r>
              <a:rPr lang="en-US" b="1" dirty="0"/>
              <a:t>Easier Automation. </a:t>
            </a:r>
            <a:endParaRPr lang="en-US" dirty="0"/>
          </a:p>
          <a:p>
            <a:pPr fontAlgn="base"/>
            <a:r>
              <a:rPr lang="en-US" b="1" dirty="0"/>
              <a:t>Faster Computation.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It Reads Any Type of Data.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Easier Project Organization. </a:t>
            </a:r>
          </a:p>
          <a:p>
            <a:pPr fontAlgn="base"/>
            <a:r>
              <a:rPr lang="en-US" b="1" dirty="0"/>
              <a:t>It Supports Larger Data Sets.</a:t>
            </a:r>
            <a:r>
              <a:rPr lang="en-US" dirty="0"/>
              <a:t>  </a:t>
            </a:r>
          </a:p>
          <a:p>
            <a:pPr fontAlgn="base"/>
            <a:r>
              <a:rPr lang="en-US" b="1" dirty="0"/>
              <a:t>Reproducibility.</a:t>
            </a:r>
            <a:r>
              <a:rPr lang="en-US" dirty="0"/>
              <a:t> 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6660627-3458-49B8-B24E-422BF56B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60" y="1614024"/>
            <a:ext cx="2862290" cy="21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C96D-C367-484A-8782-D6BA7A34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 vs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F065-124C-0E4E-8D26-37B8CEF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933"/>
            <a:ext cx="7886700" cy="4786190"/>
          </a:xfrm>
        </p:spPr>
        <p:txBody>
          <a:bodyPr>
            <a:normAutofit/>
          </a:bodyPr>
          <a:lstStyle/>
          <a:p>
            <a:r>
              <a:rPr lang="en-US" dirty="0"/>
              <a:t>Data </a:t>
            </a:r>
            <a:r>
              <a:rPr lang="en-US" b="1" dirty="0"/>
              <a:t>not well structured</a:t>
            </a:r>
            <a:r>
              <a:rPr lang="en-US" dirty="0"/>
              <a:t>?  </a:t>
            </a:r>
          </a:p>
          <a:p>
            <a:pPr lvl="1"/>
            <a:r>
              <a:rPr lang="en-US" dirty="0"/>
              <a:t>If yes,</a:t>
            </a:r>
            <a:r>
              <a:rPr lang="en-US" b="1" dirty="0"/>
              <a:t> </a:t>
            </a:r>
            <a:r>
              <a:rPr lang="en-US" dirty="0"/>
              <a:t>then </a:t>
            </a:r>
            <a:r>
              <a:rPr lang="en-US" b="1" u="sng" dirty="0"/>
              <a:t>R</a:t>
            </a:r>
            <a:r>
              <a:rPr lang="en-US" dirty="0"/>
              <a:t>, unless you have Excel voodoo skills to clean it up.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Quick and dirty one-time analysis</a:t>
            </a:r>
            <a:r>
              <a:rPr lang="en-US" dirty="0"/>
              <a:t>?  </a:t>
            </a:r>
          </a:p>
          <a:p>
            <a:pPr lvl="1"/>
            <a:r>
              <a:rPr lang="en-US" dirty="0"/>
              <a:t>If Yes, then </a:t>
            </a:r>
            <a:r>
              <a:rPr lang="en-US" b="1" u="sng" dirty="0"/>
              <a:t>Excel</a:t>
            </a:r>
            <a:r>
              <a:rPr lang="en-US" dirty="0"/>
              <a:t>, as long as the data is not gigantic.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Advanced</a:t>
            </a:r>
            <a:r>
              <a:rPr lang="en-US" b="1" dirty="0"/>
              <a:t> statistical analysis</a:t>
            </a:r>
            <a:r>
              <a:rPr lang="en-US" dirty="0"/>
              <a:t>?  </a:t>
            </a:r>
          </a:p>
          <a:p>
            <a:pPr lvl="1"/>
            <a:r>
              <a:rPr lang="en-US" dirty="0"/>
              <a:t>If Yes, then </a:t>
            </a:r>
            <a:r>
              <a:rPr lang="en-US" b="1" u="sng" dirty="0"/>
              <a:t>R</a:t>
            </a:r>
            <a:r>
              <a:rPr lang="en-US" dirty="0"/>
              <a:t>.  No contest.</a:t>
            </a:r>
          </a:p>
        </p:txBody>
      </p:sp>
    </p:spTree>
    <p:extLst>
      <p:ext uri="{BB962C8B-B14F-4D97-AF65-F5344CB8AC3E}">
        <p14:creationId xmlns:p14="http://schemas.microsoft.com/office/powerpoint/2010/main" val="40510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C96D-C367-484A-8782-D6BA7A34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 vs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F065-124C-0E4E-8D26-37B8CEF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933"/>
            <a:ext cx="7886700" cy="4786190"/>
          </a:xfrm>
        </p:spPr>
        <p:txBody>
          <a:bodyPr>
            <a:normAutofit/>
          </a:bodyPr>
          <a:lstStyle/>
          <a:p>
            <a:r>
              <a:rPr lang="en-US" dirty="0"/>
              <a:t>Something I will want to </a:t>
            </a:r>
            <a:r>
              <a:rPr lang="en-US" b="1" dirty="0"/>
              <a:t>share in a web-based, interactive format</a:t>
            </a:r>
            <a:r>
              <a:rPr lang="en-US" dirty="0"/>
              <a:t> that is nice to look at?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u="sng" dirty="0"/>
              <a:t>R</a:t>
            </a:r>
            <a:r>
              <a:rPr lang="en-US" dirty="0"/>
              <a:t> with the </a:t>
            </a:r>
            <a:r>
              <a:rPr lang="en-US" dirty="0">
                <a:hlinkClick r:id="rId3"/>
              </a:rPr>
              <a:t>Shiny</a:t>
            </a:r>
            <a:r>
              <a:rPr lang="en-US" dirty="0"/>
              <a:t> framework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Unique and beautiful visuals</a:t>
            </a:r>
            <a:r>
              <a:rPr lang="en-US" dirty="0"/>
              <a:t> the world has rarely seen?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u="sng" dirty="0"/>
              <a:t>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5FC4-0F5F-CB41-9385-9F765576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we’re geeks…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1FE75-9C2F-1743-AF79-27A69681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38" y="1533377"/>
            <a:ext cx="7277393" cy="51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0493-EA07-4B37-BD42-A1348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4894-719A-46B8-A59B-1713AE53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endParaRPr lang="en-US" dirty="0"/>
          </a:p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John Deere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Trulia and Zillow</a:t>
            </a:r>
          </a:p>
        </p:txBody>
      </p:sp>
      <p:pic>
        <p:nvPicPr>
          <p:cNvPr id="4" name="Picture 2" descr="fb-posts-relationship">
            <a:extLst>
              <a:ext uri="{FF2B5EF4-FFF2-40B4-BE49-F238E27FC236}">
                <a16:creationId xmlns:a16="http://schemas.microsoft.com/office/drawing/2014/main" id="{CB48C04A-6427-4D92-A7EC-AA3BF4E0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45" y="1329039"/>
            <a:ext cx="4144695" cy="24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b-postitive-emotions">
            <a:extLst>
              <a:ext uri="{FF2B5EF4-FFF2-40B4-BE49-F238E27FC236}">
                <a16:creationId xmlns:a16="http://schemas.microsoft.com/office/drawing/2014/main" id="{F54CE35F-7918-4A5E-87A7-747091E7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34" y="3827368"/>
            <a:ext cx="4199207" cy="24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0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775B-1643-3A49-992C-27E5708F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password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26FC-606C-984D-8A56-F2AEB84F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script</a:t>
            </a:r>
          </a:p>
        </p:txBody>
      </p:sp>
    </p:spTree>
    <p:extLst>
      <p:ext uri="{BB962C8B-B14F-4D97-AF65-F5344CB8AC3E}">
        <p14:creationId xmlns:p14="http://schemas.microsoft.com/office/powerpoint/2010/main" val="141720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397-8B5E-FE40-BFEA-5A6E8D5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stitching for S5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D37A-A5BD-6E49-9760-85ABE34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script</a:t>
            </a:r>
          </a:p>
        </p:txBody>
      </p:sp>
    </p:spTree>
    <p:extLst>
      <p:ext uri="{BB962C8B-B14F-4D97-AF65-F5344CB8AC3E}">
        <p14:creationId xmlns:p14="http://schemas.microsoft.com/office/powerpoint/2010/main" val="8571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206</Words>
  <Application>Microsoft Office PowerPoint</Application>
  <PresentationFormat>On-screen Show (4:3)</PresentationFormat>
  <Paragraphs>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TURF!</vt:lpstr>
      <vt:lpstr>Why should you use R?</vt:lpstr>
      <vt:lpstr>Why should you use R?</vt:lpstr>
      <vt:lpstr>When to use R vs Excel?</vt:lpstr>
      <vt:lpstr>When to use R vs Excel?</vt:lpstr>
      <vt:lpstr>Cause we’re geeks…</vt:lpstr>
      <vt:lpstr>Who is using R?</vt:lpstr>
      <vt:lpstr>R password generator</vt:lpstr>
      <vt:lpstr>Image stitching for S5</vt:lpstr>
      <vt:lpstr>R missing music finder</vt:lpstr>
      <vt:lpstr>Where to go to practice on my own and get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William Wilber</cp:lastModifiedBy>
  <cp:revision>17</cp:revision>
  <dcterms:created xsi:type="dcterms:W3CDTF">2018-09-11T21:46:24Z</dcterms:created>
  <dcterms:modified xsi:type="dcterms:W3CDTF">2018-09-13T21:16:35Z</dcterms:modified>
</cp:coreProperties>
</file>