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48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2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5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23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25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7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6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7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45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3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lworks.com/blog/ecommerce-personalization%20with-aws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ws.amazon.com/blogs/architecture/amazon-personalize-customer-outreach-on-yourecommerce%20platf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gs/gametech/detect-game-anomalies-amazon-lookout-for-metricsgame-analytics%20pipeline/" TargetMode="External"/><Relationship Id="rId5" Type="http://schemas.openxmlformats.org/officeDocument/2006/relationships/hyperlink" Target="https://aws.amazon.com/blogs/industries/category/industries/healthcare/" TargetMode="External"/><Relationship Id="rId4" Type="http://schemas.openxmlformats.org/officeDocument/2006/relationships/hyperlink" Target="https://arxiv.org/abs/2105.0650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137652"/>
            <a:ext cx="10441857" cy="2152049"/>
          </a:xfrm>
        </p:spPr>
        <p:txBody>
          <a:bodyPr>
            <a:noAutofit/>
          </a:bodyPr>
          <a:lstStyle/>
          <a:p>
            <a:r>
              <a:rPr lang="en-US" sz="4000" dirty="0"/>
              <a:t>Serverless Real-time Analytics Dashboard with AWS Kinesis Analytics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N.Tulasi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(2210030388)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349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3952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Technical Skills Gained:</a:t>
            </a:r>
          </a:p>
          <a:p>
            <a:pPr marL="0" indent="0">
              <a:buNone/>
            </a:pPr>
            <a:r>
              <a:rPr lang="en-US" dirty="0"/>
              <a:t>Kinesis Data Streams &amp; Firehose: Gained hands-on experience in data streaming and delivery.</a:t>
            </a:r>
          </a:p>
          <a:p>
            <a:pPr marL="0" indent="0">
              <a:buNone/>
            </a:pPr>
            <a:r>
              <a:rPr lang="en-US" dirty="0"/>
              <a:t>AWS EC2: Improved knowledge in real-time data generation and management.</a:t>
            </a:r>
          </a:p>
          <a:p>
            <a:pPr marL="0" indent="0">
              <a:buNone/>
            </a:pPr>
            <a:r>
              <a:rPr lang="en-US" dirty="0"/>
              <a:t>AWS CloudWatch: Developed expertise in real-time monitoring and dashboard creation.</a:t>
            </a:r>
          </a:p>
          <a:p>
            <a:pPr marL="0" indent="0">
              <a:buNone/>
            </a:pPr>
            <a:r>
              <a:rPr lang="en-US" dirty="0"/>
              <a:t>S3: Enhanced skills in data storage and management with AWS services.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Extensions/Improvements:</a:t>
            </a:r>
            <a:r>
              <a:rPr lang="en-US" dirty="0"/>
              <a:t> Add machine learning for predictive analysis, enhance the dashboard UI, and integrate more IoT sensors.</a:t>
            </a:r>
          </a:p>
          <a:p>
            <a:pPr marL="0" indent="0">
              <a:buNone/>
            </a:pPr>
            <a:r>
              <a:rPr lang="en-US" b="1" dirty="0"/>
              <a:t>Deployment Considerations:</a:t>
            </a:r>
            <a:r>
              <a:rPr lang="en-US" dirty="0"/>
              <a:t> Ensure data reliability, optimize for low-latency streaming, and implement robust security with IAM.</a:t>
            </a:r>
          </a:p>
          <a:p>
            <a:pPr marL="0" indent="0">
              <a:buNone/>
            </a:pPr>
            <a:r>
              <a:rPr lang="en-US" b="1" dirty="0"/>
              <a:t>Cost Optimization/Scaling:</a:t>
            </a:r>
            <a:r>
              <a:rPr lang="en-US" dirty="0"/>
              <a:t> Use EC2 Auto Scaling, adjust Kinesis resources based on demand, and leverage S3 lifecycle policies for storage cost reduction.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3"/>
            <a:ext cx="10515600" cy="46824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[1] Amazon Personalize Customer Outreach on Your E-commerce Platform: </a:t>
            </a:r>
            <a:r>
              <a:rPr lang="en-IN" dirty="0">
                <a:hlinkClick r:id="rId2"/>
              </a:rPr>
              <a:t>https://aws.amazon.com/blogs/architecture/amazon-personalize-customer-outreach-on-yourecommerce platform/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[2] E-commerce Personalization with AWS: </a:t>
            </a:r>
            <a:r>
              <a:rPr lang="en-IN" dirty="0">
                <a:hlinkClick r:id="rId3"/>
              </a:rPr>
              <a:t>https://www.brilworks.com/blog/ecommerce-personalization with-</a:t>
            </a:r>
            <a:r>
              <a:rPr lang="en-IN" dirty="0" err="1">
                <a:hlinkClick r:id="rId3"/>
              </a:rPr>
              <a:t>aws</a:t>
            </a:r>
            <a:r>
              <a:rPr lang="en-IN" dirty="0">
                <a:hlinkClick r:id="rId3"/>
              </a:rPr>
              <a:t>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[3] Research Paper on E-commerce Personalization (</a:t>
            </a:r>
            <a:r>
              <a:rPr lang="en-IN" dirty="0" err="1"/>
              <a:t>arXiv</a:t>
            </a:r>
            <a:r>
              <a:rPr lang="en-IN" dirty="0"/>
              <a:t>): </a:t>
            </a:r>
            <a:r>
              <a:rPr lang="en-IN" dirty="0">
                <a:hlinkClick r:id="rId4"/>
              </a:rPr>
              <a:t>https://arxiv.org/abs/2105.06508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[4] Real-time Analytics Use Cases and Examples: https://www.striim.com/blog/real-time-analytics-use cases-and-examples/#use</a:t>
            </a:r>
          </a:p>
          <a:p>
            <a:pPr marL="0" indent="0">
              <a:buNone/>
            </a:pPr>
            <a:r>
              <a:rPr lang="en-IN" dirty="0"/>
              <a:t> [5] AWS in Healthcare Industry: </a:t>
            </a:r>
            <a:r>
              <a:rPr lang="en-IN" dirty="0">
                <a:hlinkClick r:id="rId5"/>
              </a:rPr>
              <a:t>https://aws.amazon.com/blogs/industries/category/industries/healthcare/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[6] Detect Game Anomalies with Amazon Lookout for Metrics: </a:t>
            </a:r>
            <a:r>
              <a:rPr lang="en-IN" dirty="0">
                <a:hlinkClick r:id="rId6"/>
              </a:rPr>
              <a:t>https://aws.amazon.com/blogs/gametech/detect-game-anomalies-amazon-lookout-for-metricsgame-analytics pipeline/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  <a:r>
              <a:rPr lang="en-US" dirty="0"/>
              <a:t> : Design a serverless real-time analytics dashboard using AWS services to efficiently process, store, and visualize streaming data with minimal operational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 : To build a serverless real-time analytics dashboard using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</a:t>
            </a:r>
            <a:r>
              <a:rPr lang="en-US" dirty="0"/>
              <a:t>: Enables organizations to gain instant insights from streaming data, supporting timely decisions in domains like e-commerce, IoT, and finance.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·"/>
            </a:pPr>
            <a:r>
              <a:rPr lang="en-US" u="sng" dirty="0"/>
              <a:t>Amazon Kinesis </a:t>
            </a:r>
            <a:r>
              <a:rPr lang="en-US" dirty="0"/>
              <a:t>for real-time data streaming.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dirty="0"/>
              <a:t> </a:t>
            </a:r>
            <a:r>
              <a:rPr lang="en-US" u="sng" dirty="0"/>
              <a:t>Firehose</a:t>
            </a:r>
            <a:r>
              <a:rPr lang="en-US" dirty="0"/>
              <a:t> for delivery the data stream to S3.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dirty="0"/>
              <a:t> </a:t>
            </a:r>
            <a:r>
              <a:rPr lang="en-IN" u="sng" dirty="0"/>
              <a:t>S3</a:t>
            </a:r>
            <a:r>
              <a:rPr lang="en-IN" dirty="0"/>
              <a:t> for storage.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IN" dirty="0"/>
              <a:t> </a:t>
            </a:r>
            <a:r>
              <a:rPr lang="en-US" u="sng" dirty="0"/>
              <a:t>EC2</a:t>
            </a:r>
            <a:r>
              <a:rPr lang="en-US" dirty="0"/>
              <a:t> to simulate data streams.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dirty="0"/>
              <a:t> </a:t>
            </a:r>
            <a:r>
              <a:rPr lang="en-US" u="sng" dirty="0"/>
              <a:t>CloudWatch</a:t>
            </a:r>
            <a:r>
              <a:rPr lang="en-US" dirty="0"/>
              <a:t> to monitor the data stream on Dashboard.</a:t>
            </a:r>
            <a:endParaRPr lang="en-IN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D95E3-82FD-E7F2-4482-62524616A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259" y="1898974"/>
            <a:ext cx="7590503" cy="2486213"/>
          </a:xfrm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8160"/>
            <a:ext cx="9603275" cy="36781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Real-time Temperature Data: Use EC2 to generate real-time temperature data.</a:t>
            </a:r>
          </a:p>
          <a:p>
            <a:r>
              <a:rPr lang="en-US" dirty="0"/>
              <a:t>Set up AWS Kinesis Data Streams: Create a Kinesis data stream to ingest the temperature data from EC2.</a:t>
            </a:r>
          </a:p>
          <a:p>
            <a:r>
              <a:rPr lang="en-US" dirty="0"/>
              <a:t>Set up AWS Kinesis Firehose: Configure Kinesis Firehose to consume data from the Kinesis Data Stream and send it to S3 for storage.</a:t>
            </a:r>
          </a:p>
          <a:p>
            <a:r>
              <a:rPr lang="en-US" dirty="0"/>
              <a:t>Store Data in S3: Firehose will deliver the temperature data to an S3 bucket for further analysis.</a:t>
            </a:r>
          </a:p>
          <a:p>
            <a:r>
              <a:rPr lang="en-US" dirty="0"/>
              <a:t>Set up CloudWatch Dashboards: Use AWS CloudWatch to create real-time dashboards for monitoring and visualizing the temperature data.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Generation: EC2 streams temperature data.</a:t>
            </a:r>
          </a:p>
          <a:p>
            <a:pPr marL="0" indent="0">
              <a:buNone/>
            </a:pPr>
            <a:r>
              <a:rPr lang="en-US" dirty="0"/>
              <a:t>Data Ingestion: Kinesis Data Streams.</a:t>
            </a:r>
          </a:p>
          <a:p>
            <a:pPr marL="0" indent="0">
              <a:buNone/>
            </a:pPr>
            <a:r>
              <a:rPr lang="en-US" dirty="0"/>
              <a:t>Data Delivery: Kinesis Firehose to S3.</a:t>
            </a:r>
          </a:p>
          <a:p>
            <a:pPr marL="0" indent="0">
              <a:buNone/>
            </a:pPr>
            <a:r>
              <a:rPr lang="en-US" dirty="0"/>
              <a:t>Real-Time Monitoring: CloudWatch dashboards.</a:t>
            </a:r>
          </a:p>
          <a:p>
            <a:pPr marL="0" indent="0">
              <a:buNone/>
            </a:pPr>
            <a:r>
              <a:rPr lang="en-US" b="1" dirty="0"/>
              <a:t>End-User View </a:t>
            </a:r>
            <a:r>
              <a:rPr lang="en-US" dirty="0"/>
              <a:t>: CloudWatch Dashboards: Real-time temperature data with updates and alerts.</a:t>
            </a:r>
            <a:endParaRPr lang="en-IN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63C9-8ACB-90A2-ABAA-CE6DFD80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Data Ingestion: Temperature data is continuously streamed from EC2 to Kinesis Data Streams.</a:t>
            </a:r>
          </a:p>
          <a:p>
            <a:r>
              <a:rPr lang="en-US" dirty="0"/>
              <a:t>Data Delivery: Kinesis Firehose delivers the data to S3 in near real-time.</a:t>
            </a:r>
          </a:p>
          <a:p>
            <a:r>
              <a:rPr lang="en-US" dirty="0"/>
              <a:t>Data Visualization: CloudWatch dashboards display real-time visualizations of the temperature data.</a:t>
            </a:r>
          </a:p>
          <a:p>
            <a:r>
              <a:rPr lang="en-US" dirty="0"/>
              <a:t>Scalable Solution: The architecture automatically scales to handle the incoming data streams without manual intervention.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68BF-2455-C277-1397-DF522F1A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Outputs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6DAEF-2A0E-22EF-9CF6-07596FECDF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3" y="2497352"/>
            <a:ext cx="4645025" cy="26300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C58DFD-2AB8-65AF-F970-981F1F0951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55621"/>
            <a:ext cx="4645025" cy="2319870"/>
          </a:xfrm>
        </p:spPr>
      </p:pic>
    </p:spTree>
    <p:extLst>
      <p:ext uri="{BB962C8B-B14F-4D97-AF65-F5344CB8AC3E}">
        <p14:creationId xmlns:p14="http://schemas.microsoft.com/office/powerpoint/2010/main" val="201401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4637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Data Latency: Delay in streaming data from EC2 to Kinesis.</a:t>
            </a:r>
          </a:p>
          <a:p>
            <a:pPr marL="0" indent="0">
              <a:buNone/>
            </a:pPr>
            <a:r>
              <a:rPr lang="en-US" dirty="0"/>
              <a:t>Real-Time Processing: Ensuring smooth, lag-free processing.</a:t>
            </a:r>
          </a:p>
          <a:p>
            <a:pPr marL="0" indent="0">
              <a:buNone/>
            </a:pPr>
            <a:r>
              <a:rPr lang="en-US" dirty="0"/>
              <a:t>Service Integration: Configuring Kinesis, Firehose, and S3.</a:t>
            </a:r>
          </a:p>
          <a:p>
            <a:pPr marL="0" indent="0">
              <a:buNone/>
            </a:pPr>
            <a:r>
              <a:rPr lang="en-US" b="1" dirty="0"/>
              <a:t>Resolutions:</a:t>
            </a:r>
          </a:p>
          <a:p>
            <a:pPr marL="0" indent="0">
              <a:buNone/>
            </a:pPr>
            <a:r>
              <a:rPr lang="en-US" dirty="0"/>
              <a:t>Optimized Streams: Tuned Kinesis Data Streams for low latency.</a:t>
            </a:r>
          </a:p>
          <a:p>
            <a:pPr marL="0" indent="0">
              <a:buNone/>
            </a:pPr>
            <a:r>
              <a:rPr lang="en-US" dirty="0"/>
              <a:t>Reliable Delivery: Used Firehose for seamless data transfer to S3.</a:t>
            </a:r>
          </a:p>
          <a:p>
            <a:pPr marL="0" indent="0">
              <a:buNone/>
            </a:pPr>
            <a:r>
              <a:rPr lang="en-US" dirty="0"/>
              <a:t>Service Testing: Ensured correct service integration.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700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Comic Sans MS</vt:lpstr>
      <vt:lpstr>Symbol</vt:lpstr>
      <vt:lpstr>Times New Roman</vt:lpstr>
      <vt:lpstr>Gallery</vt:lpstr>
      <vt:lpstr>Serverless Real-time Analytics Dashboard with AWS Kinesis Analytics</vt:lpstr>
      <vt:lpstr>Project Overview</vt:lpstr>
      <vt:lpstr>Services Used</vt:lpstr>
      <vt:lpstr>Flow Diagram</vt:lpstr>
      <vt:lpstr>Implementation Process</vt:lpstr>
      <vt:lpstr>Key Features and Functionality</vt:lpstr>
      <vt:lpstr>Results</vt:lpstr>
      <vt:lpstr>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tulasi nalluri</cp:lastModifiedBy>
  <cp:revision>2</cp:revision>
  <dcterms:created xsi:type="dcterms:W3CDTF">2025-04-17T10:09:20Z</dcterms:created>
  <dcterms:modified xsi:type="dcterms:W3CDTF">2025-04-18T09:39:21Z</dcterms:modified>
</cp:coreProperties>
</file>