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18EA4-4779-1C45-9FED-A70F43954C47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295C8-F77A-D64E-8C83-A24B54EDD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https://thedigitalprojectmanager.com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https://squibble.ams3.cdn.digitaloceanspaces.com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https://www.imaginarylava.org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Quiz Game Project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6190343" y="3302001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1000" u="sng" dirty="0">
                <a:latin typeface="Optima" pitchFamily="34" charset="0"/>
                <a:ea typeface="Optima" pitchFamily="34" charset="-122"/>
              </a:rPr>
              <a:t>Name: </a:t>
            </a:r>
            <a:r>
              <a:rPr lang="en-GB" sz="1000" u="sng" dirty="0" err="1">
                <a:latin typeface="Optima" pitchFamily="34" charset="0"/>
                <a:ea typeface="Optima" pitchFamily="34" charset="-122"/>
              </a:rPr>
              <a:t>Pembarthi</a:t>
            </a:r>
            <a:r>
              <a:rPr lang="en-GB" sz="1000" u="sng" dirty="0">
                <a:latin typeface="Optima" pitchFamily="34" charset="0"/>
                <a:ea typeface="Optima" pitchFamily="34" charset="-122"/>
              </a:rPr>
              <a:t> </a:t>
            </a:r>
            <a:r>
              <a:rPr lang="en-GB" sz="1000" u="sng" dirty="0" err="1">
                <a:latin typeface="Optima" pitchFamily="34" charset="0"/>
                <a:ea typeface="Optima" pitchFamily="34" charset="-122"/>
              </a:rPr>
              <a:t>Tulasi</a:t>
            </a:r>
            <a:r>
              <a:rPr lang="en-GB" sz="1000" u="sng" dirty="0">
                <a:latin typeface="Optima" pitchFamily="34" charset="0"/>
                <a:ea typeface="Optima" pitchFamily="34" charset="-122"/>
              </a:rPr>
              <a:t> </a:t>
            </a:r>
          </a:p>
          <a:p>
            <a:pPr algn="ctr"/>
            <a:r>
              <a:rPr lang="en-GB" sz="1000" u="sng" dirty="0">
                <a:latin typeface="Optima" pitchFamily="34" charset="0"/>
                <a:ea typeface="Optima" pitchFamily="34" charset="-122"/>
              </a:rPr>
              <a:t>Project 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team.net/media/catalog/product/cache/1280x720/p/r/project_management_research_phases_with_planning_slide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Development Timeline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project will be divided into phases, starting with research and planning.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Development will take approximately three months, followed by testing.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aim for a soft launch to gather initial user feedback before a full release.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Plans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5675087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quiz game project aims to blend education with entertainment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updates may include additional features such as user-created quizzes.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envision expanding the game into different platforms and languages for broader reach.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the Quiz Game Project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6282871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project aims to create an engaging and educational quiz game.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game will cater to various topics and difficulty levels for diverse audiences.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Our goal is to enhance learning through interactive gameplay and competition.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edigitalprojectmanager.com/wp-content/uploads/2019/06/project-objectives-goal-vs-object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Objectives of the Project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primary objective is to develop an entertaining platform for knowledge testing.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aim to promote collaboration and friendly competition among players.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project will also seek to gather user feedback for continuous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Target Audience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5656943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Our quiz game is designed for students, educators, and trivia enthusiasts.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will be suitable for various age groups, from children to adults.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aim to attract users interested in learning new subjects through gameplay.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Game Features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5584371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game will include multiple-choice questions with varying difficulties.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will have the option to play solo or compete in multiplayer mode.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Leaderboards and rewards will encourage repeated play and engagement.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Stack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5883729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quiz game will be developed using HTML, CSS, and JavaScript.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backend server will be implemented using Node.js for data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will utilize a database such as MongoDB to store user data and questions.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Question Database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5303158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quiz will feature a diverse question database across various subjects.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Questions will be categorized by difficulty to cater to all player skill levels.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updates will ensure the content remains current and engaging.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quibble.ams3.cdn.digitaloceanspaces.com/wp-content/uploads/2023/02/uiu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Experience Design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Our design will focus on a user-friendly interface that is easy to navigate.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will implement responsive design to ensure compatibility across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Engaging visuals and sound effects will enhance the overall gaming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maginarylava.org/wp-content/uploads/2018/03/multiple-social-media-platform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Marketing Strategy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 plan to utilize social media platforms for promoting the quiz game.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Collaborations with educational institutions will help reach our target audience.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User-generated content and challenges will encourage organic growth and engagement.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On-screen Show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Game Project</dc:title>
  <dc:subject>Quiz Game Project</dc:subject>
  <dc:creator>SlideMake.com</dc:creator>
  <cp:lastModifiedBy>Tulasi pembarthi</cp:lastModifiedBy>
  <cp:revision>2</cp:revision>
  <dcterms:created xsi:type="dcterms:W3CDTF">2025-06-06T15:59:07Z</dcterms:created>
  <dcterms:modified xsi:type="dcterms:W3CDTF">2025-06-07T05:19:17Z</dcterms:modified>
</cp:coreProperties>
</file>