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0kPI/N0XPHUO7lII6xUtyNaA4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26a841be8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4"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2"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3"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3"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3"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b="0" i="0" sz="39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1180" lvl="0" marL="457200" marR="0" rt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b="0" i="0" sz="2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2295" lvl="5" marL="27432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2295" lvl="6" marL="3200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2295" lvl="7" marL="3657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2295" lvl="8" marL="4114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rect b="b" l="l" r="r" t="t"/>
            <a:pathLst>
              <a:path extrusionOk="0" h="3129" w="5703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rect b="b" l="l" r="r" t="t"/>
            <a:pathLst>
              <a:path extrusionOk="0" h="326" w="3339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rect b="b" l="l" r="r" t="t"/>
            <a:pathLst>
              <a:path extrusionOk="0" h="345" w="5687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rect b="b" l="l" r="r" t="t"/>
            <a:pathLst>
              <a:path extrusionOk="0" h="105" w="2158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rect b="b" l="l" r="r" t="t"/>
            <a:pathLst>
              <a:path extrusionOk="0" h="369" w="4181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83799" y="1602557"/>
            <a:ext cx="82245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Video Compression - SBI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2054835" y="961835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2214742" y="1178173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495750"/>
            <a:ext cx="8752800" cy="51843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800" y="1602548"/>
            <a:ext cx="8224500" cy="3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59041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Video file for testing prototype.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59041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Resolution of the final file.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59041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Frames per second expected in the final file.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59041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 Test bench details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065626" y="770345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236467" y="1265149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supporting assumptions, functional requirements(FR) and non-functional requirements(NFR)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951140" y="122240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160032" y="1605145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983516" y="95383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</a:t>
            </a:r>
            <a:r>
              <a:rPr b="1"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 Repository Link</a:t>
            </a: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Mohor Basu</dc:creator>
</cp:coreProperties>
</file>