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achanta7301@gmail.com" userId="77df1fe43e5e3b84" providerId="LiveId" clId="{98EE3782-F4A4-4065-86DC-A561B6751965}"/>
    <pc:docChg chg="custSel addSld delSld modSld">
      <pc:chgData name="umaachanta7301@gmail.com" userId="77df1fe43e5e3b84" providerId="LiveId" clId="{98EE3782-F4A4-4065-86DC-A561B6751965}" dt="2023-07-21T04:34:28.668" v="94" actId="20577"/>
      <pc:docMkLst>
        <pc:docMk/>
      </pc:docMkLst>
      <pc:sldChg chg="new del">
        <pc:chgData name="umaachanta7301@gmail.com" userId="77df1fe43e5e3b84" providerId="LiveId" clId="{98EE3782-F4A4-4065-86DC-A561B6751965}" dt="2023-07-21T03:45:23.653" v="1" actId="2696"/>
        <pc:sldMkLst>
          <pc:docMk/>
          <pc:sldMk cId="990938753" sldId="263"/>
        </pc:sldMkLst>
      </pc:sldChg>
      <pc:sldChg chg="addSp modSp new mod modClrScheme chgLayout">
        <pc:chgData name="umaachanta7301@gmail.com" userId="77df1fe43e5e3b84" providerId="LiveId" clId="{98EE3782-F4A4-4065-86DC-A561B6751965}" dt="2023-07-21T04:34:28.668" v="94" actId="20577"/>
        <pc:sldMkLst>
          <pc:docMk/>
          <pc:sldMk cId="2020056177" sldId="263"/>
        </pc:sldMkLst>
        <pc:spChg chg="add mod">
          <ac:chgData name="umaachanta7301@gmail.com" userId="77df1fe43e5e3b84" providerId="LiveId" clId="{98EE3782-F4A4-4065-86DC-A561B6751965}" dt="2023-07-21T03:45:52.619" v="12" actId="20577"/>
          <ac:spMkLst>
            <pc:docMk/>
            <pc:sldMk cId="2020056177" sldId="263"/>
            <ac:spMk id="2" creationId="{7B3B7C89-1EF3-B865-2D7B-C2F36725BB8B}"/>
          </ac:spMkLst>
        </pc:spChg>
        <pc:spChg chg="add mod">
          <ac:chgData name="umaachanta7301@gmail.com" userId="77df1fe43e5e3b84" providerId="LiveId" clId="{98EE3782-F4A4-4065-86DC-A561B6751965}" dt="2023-07-21T04:34:28.668" v="94" actId="20577"/>
          <ac:spMkLst>
            <pc:docMk/>
            <pc:sldMk cId="2020056177" sldId="263"/>
            <ac:spMk id="3" creationId="{C2EFD89C-E928-A159-1C58-FD5C0DE9C9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1A916-31DE-44AC-935A-EBC2AA450060}" type="datetimeFigureOut">
              <a:rPr lang="en-IN" smtClean="0"/>
              <a:t>20-07-2023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2B577C5-8FE9-41EE-9926-A161BD2685D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6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A916-31DE-44AC-935A-EBC2AA450060}"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577C5-8FE9-41EE-9926-A161BD2685D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143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A916-31DE-44AC-935A-EBC2AA450060}"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577C5-8FE9-41EE-9926-A161BD2685D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79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A916-31DE-44AC-935A-EBC2AA450060}"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577C5-8FE9-41EE-9926-A161BD2685D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293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1A916-31DE-44AC-935A-EBC2AA450060}"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577C5-8FE9-41EE-9926-A161BD2685D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16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1A916-31DE-44AC-935A-EBC2AA450060}"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577C5-8FE9-41EE-9926-A161BD2685D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78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1A916-31DE-44AC-935A-EBC2AA450060}"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577C5-8FE9-41EE-9926-A161BD2685D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56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1A916-31DE-44AC-935A-EBC2AA450060}"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577C5-8FE9-41EE-9926-A161BD2685D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371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1A916-31DE-44AC-935A-EBC2AA450060}"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577C5-8FE9-41EE-9926-A161BD2685D0}" type="slidenum">
              <a:rPr lang="en-IN" smtClean="0"/>
              <a:t>‹#›</a:t>
            </a:fld>
            <a:endParaRPr lang="en-IN"/>
          </a:p>
        </p:txBody>
      </p:sp>
    </p:spTree>
    <p:extLst>
      <p:ext uri="{BB962C8B-B14F-4D97-AF65-F5344CB8AC3E}">
        <p14:creationId xmlns:p14="http://schemas.microsoft.com/office/powerpoint/2010/main" val="311598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1A916-31DE-44AC-935A-EBC2AA450060}"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577C5-8FE9-41EE-9926-A161BD2685D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81A916-31DE-44AC-935A-EBC2AA450060}" type="datetimeFigureOut">
              <a:rPr lang="en-IN" smtClean="0"/>
              <a:t>20-07-2023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2B577C5-8FE9-41EE-9926-A161BD2685D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30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81A916-31DE-44AC-935A-EBC2AA450060}" type="datetimeFigureOut">
              <a:rPr lang="en-IN" smtClean="0"/>
              <a:t>20-07-2023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B577C5-8FE9-41EE-9926-A161BD2685D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831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A27A-B977-CFAB-582B-5D17255E6191}"/>
              </a:ext>
            </a:extLst>
          </p:cNvPr>
          <p:cNvSpPr>
            <a:spLocks noGrp="1"/>
          </p:cNvSpPr>
          <p:nvPr>
            <p:ph type="ctrTitle"/>
          </p:nvPr>
        </p:nvSpPr>
        <p:spPr>
          <a:xfrm>
            <a:off x="1380658" y="1645920"/>
            <a:ext cx="10200941" cy="1260909"/>
          </a:xfrm>
        </p:spPr>
        <p:txBody>
          <a:bodyPr>
            <a:normAutofit/>
          </a:bodyPr>
          <a:lstStyle/>
          <a:p>
            <a:pPr algn="ctr"/>
            <a:r>
              <a:rPr lang="en-IN" sz="7200" dirty="0"/>
              <a:t>password</a:t>
            </a:r>
            <a:r>
              <a:rPr lang="en-IN" dirty="0"/>
              <a:t> generator</a:t>
            </a:r>
          </a:p>
        </p:txBody>
      </p:sp>
      <p:sp>
        <p:nvSpPr>
          <p:cNvPr id="5" name="Subtitle 4">
            <a:extLst>
              <a:ext uri="{FF2B5EF4-FFF2-40B4-BE49-F238E27FC236}">
                <a16:creationId xmlns:a16="http://schemas.microsoft.com/office/drawing/2014/main" id="{17FA3566-ED70-2EB8-AEAE-FBDDAB58720E}"/>
              </a:ext>
            </a:extLst>
          </p:cNvPr>
          <p:cNvSpPr>
            <a:spLocks noGrp="1"/>
          </p:cNvSpPr>
          <p:nvPr>
            <p:ph type="subTitle" idx="1"/>
          </p:nvPr>
        </p:nvSpPr>
        <p:spPr>
          <a:xfrm>
            <a:off x="10106526" y="3689242"/>
            <a:ext cx="1828800" cy="2387066"/>
          </a:xfrm>
        </p:spPr>
        <p:txBody>
          <a:bodyPr>
            <a:normAutofit fontScale="92500" lnSpcReduction="20000"/>
          </a:bodyPr>
          <a:lstStyle/>
          <a:p>
            <a:r>
              <a:rPr lang="en-IN" u="sng" dirty="0"/>
              <a:t>TEAM MEMBERS</a:t>
            </a:r>
          </a:p>
          <a:p>
            <a:pPr marL="285750" indent="-285750">
              <a:buFont typeface="Arial" panose="020B0604020202020204" pitchFamily="34" charset="0"/>
              <a:buChar char="•"/>
            </a:pPr>
            <a:r>
              <a:rPr lang="en-IN" u="sng" dirty="0"/>
              <a:t>Uma </a:t>
            </a:r>
          </a:p>
          <a:p>
            <a:pPr marL="285750" indent="-285750">
              <a:buFont typeface="Arial" panose="020B0604020202020204" pitchFamily="34" charset="0"/>
              <a:buChar char="•"/>
            </a:pPr>
            <a:r>
              <a:rPr lang="en-IN" u="sng" dirty="0"/>
              <a:t>Vidya </a:t>
            </a:r>
          </a:p>
          <a:p>
            <a:pPr marL="285750" indent="-285750">
              <a:buFont typeface="Arial" panose="020B0604020202020204" pitchFamily="34" charset="0"/>
              <a:buChar char="•"/>
            </a:pPr>
            <a:r>
              <a:rPr lang="en-IN" u="sng" dirty="0"/>
              <a:t>TEJASWI</a:t>
            </a:r>
          </a:p>
          <a:p>
            <a:pPr marL="285750" indent="-285750">
              <a:buFont typeface="Arial" panose="020B0604020202020204" pitchFamily="34" charset="0"/>
              <a:buChar char="•"/>
            </a:pPr>
            <a:r>
              <a:rPr lang="en-IN" u="sng" dirty="0"/>
              <a:t>GUNA </a:t>
            </a:r>
          </a:p>
          <a:p>
            <a:pPr marL="285750" indent="-285750">
              <a:buFont typeface="Arial" panose="020B0604020202020204" pitchFamily="34" charset="0"/>
              <a:buChar char="•"/>
            </a:pPr>
            <a:r>
              <a:rPr lang="en-IN" u="sng" dirty="0"/>
              <a:t>PRAVEEN</a:t>
            </a:r>
          </a:p>
          <a:p>
            <a:pPr marL="285750" indent="-285750">
              <a:buFont typeface="Arial" panose="020B0604020202020204" pitchFamily="34" charset="0"/>
              <a:buChar char="•"/>
            </a:pPr>
            <a:endParaRPr lang="en-IN" u="sng" dirty="0"/>
          </a:p>
        </p:txBody>
      </p:sp>
    </p:spTree>
    <p:extLst>
      <p:ext uri="{BB962C8B-B14F-4D97-AF65-F5344CB8AC3E}">
        <p14:creationId xmlns:p14="http://schemas.microsoft.com/office/powerpoint/2010/main" val="27617822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A8BD0-D982-F4F1-29E9-F2CF689F8016}"/>
              </a:ext>
            </a:extLst>
          </p:cNvPr>
          <p:cNvSpPr txBox="1"/>
          <p:nvPr/>
        </p:nvSpPr>
        <p:spPr>
          <a:xfrm flipH="1">
            <a:off x="4165331" y="288758"/>
            <a:ext cx="4468529" cy="646331"/>
          </a:xfrm>
          <a:prstGeom prst="rect">
            <a:avLst/>
          </a:prstGeom>
          <a:noFill/>
        </p:spPr>
        <p:txBody>
          <a:bodyPr wrap="square" rtlCol="0">
            <a:spAutoFit/>
          </a:bodyPr>
          <a:lstStyle/>
          <a:p>
            <a:r>
              <a:rPr lang="en-IN" sz="3600" u="sng" dirty="0"/>
              <a:t>INTRODUCTION</a:t>
            </a:r>
          </a:p>
        </p:txBody>
      </p:sp>
      <p:sp>
        <p:nvSpPr>
          <p:cNvPr id="6" name="Rectangle 1">
            <a:extLst>
              <a:ext uri="{FF2B5EF4-FFF2-40B4-BE49-F238E27FC236}">
                <a16:creationId xmlns:a16="http://schemas.microsoft.com/office/drawing/2014/main" id="{72FA03EA-D674-B4D3-EA36-3681C9FEA6DE}"/>
              </a:ext>
            </a:extLst>
          </p:cNvPr>
          <p:cNvSpPr>
            <a:spLocks noChangeArrowheads="1"/>
          </p:cNvSpPr>
          <p:nvPr/>
        </p:nvSpPr>
        <p:spPr bwMode="auto">
          <a:xfrm>
            <a:off x="410076" y="1659286"/>
            <a:ext cx="11371848"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71717"/>
                </a:solidFill>
                <a:effectLst/>
                <a:latin typeface="-apple-system"/>
              </a:rPr>
              <a:t>Password Generator</a:t>
            </a:r>
            <a:r>
              <a:rPr kumimoji="0" lang="en-US" altLang="en-US" sz="2800" b="0" i="0" u="none" strike="noStrike" cap="none" normalizeH="0" baseline="0" dirty="0">
                <a:ln>
                  <a:noFill/>
                </a:ln>
                <a:solidFill>
                  <a:srgbClr val="171717"/>
                </a:solidFill>
                <a:effectLst/>
                <a:latin typeface="-apple-system"/>
              </a:rPr>
              <a:t> is a project has done by using HTML,CSS and JAVA SCRIPT, that can generate strong and unique passwords automatically for users. The primary purpose of password generator to enhance the security of online accounts and data by generating passwords that are difficult for hackers to guess or crack.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Here is an example of strong password generator by a password generator.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Ex: 7@v23@56#</a:t>
            </a:r>
          </a:p>
        </p:txBody>
      </p:sp>
    </p:spTree>
    <p:extLst>
      <p:ext uri="{BB962C8B-B14F-4D97-AF65-F5344CB8AC3E}">
        <p14:creationId xmlns:p14="http://schemas.microsoft.com/office/powerpoint/2010/main" val="23067713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7C89-1EF3-B865-2D7B-C2F36725BB8B}"/>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C2EFD89C-E928-A159-1C58-FD5C0DE9C914}"/>
              </a:ext>
            </a:extLst>
          </p:cNvPr>
          <p:cNvSpPr>
            <a:spLocks noGrp="1"/>
          </p:cNvSpPr>
          <p:nvPr>
            <p:ph idx="1"/>
          </p:nvPr>
        </p:nvSpPr>
        <p:spPr/>
        <p:txBody>
          <a:bodyPr/>
          <a:lstStyle/>
          <a:p>
            <a:pPr marL="0" indent="0">
              <a:buNone/>
            </a:pPr>
            <a:r>
              <a:rPr lang="en-IN" dirty="0"/>
              <a:t>1.Math.floor()</a:t>
            </a:r>
          </a:p>
          <a:p>
            <a:pPr marL="0" indent="0">
              <a:buNone/>
            </a:pPr>
            <a:r>
              <a:rPr lang="en-IN" dirty="0"/>
              <a:t>2.Math.random()</a:t>
            </a:r>
          </a:p>
          <a:p>
            <a:pPr marL="0" indent="0">
              <a:buNone/>
            </a:pPr>
            <a:r>
              <a:rPr lang="en-IN" dirty="0"/>
              <a:t>3.array.join()</a:t>
            </a:r>
          </a:p>
          <a:p>
            <a:pPr marL="0" indent="0">
              <a:buNone/>
            </a:pPr>
            <a:r>
              <a:rPr lang="en-IN" dirty="0"/>
              <a:t>4.alert()</a:t>
            </a:r>
          </a:p>
          <a:p>
            <a:pPr marL="0" indent="0">
              <a:buNone/>
            </a:pPr>
            <a:r>
              <a:rPr lang="en-IN" dirty="0"/>
              <a:t>5.shuffle()</a:t>
            </a:r>
          </a:p>
        </p:txBody>
      </p:sp>
    </p:spTree>
    <p:extLst>
      <p:ext uri="{BB962C8B-B14F-4D97-AF65-F5344CB8AC3E}">
        <p14:creationId xmlns:p14="http://schemas.microsoft.com/office/powerpoint/2010/main" val="202005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7F46E-052B-DADF-38DC-A810A0548E66}"/>
              </a:ext>
            </a:extLst>
          </p:cNvPr>
          <p:cNvPicPr>
            <a:picLocks noChangeAspect="1"/>
          </p:cNvPicPr>
          <p:nvPr/>
        </p:nvPicPr>
        <p:blipFill rotWithShape="1">
          <a:blip r:embed="rId2">
            <a:extLst>
              <a:ext uri="{28A0092B-C50C-407E-A947-70E740481C1C}">
                <a14:useLocalDpi xmlns:a14="http://schemas.microsoft.com/office/drawing/2010/main" val="0"/>
              </a:ext>
            </a:extLst>
          </a:blip>
          <a:srcRect t="12811" r="684" b="2482"/>
          <a:stretch/>
        </p:blipFill>
        <p:spPr>
          <a:xfrm>
            <a:off x="137052" y="365761"/>
            <a:ext cx="11917895" cy="5400000"/>
          </a:xfrm>
          <a:prstGeom prst="rect">
            <a:avLst/>
          </a:prstGeom>
        </p:spPr>
      </p:pic>
      <p:sp>
        <p:nvSpPr>
          <p:cNvPr id="4" name="TextBox 3">
            <a:extLst>
              <a:ext uri="{FF2B5EF4-FFF2-40B4-BE49-F238E27FC236}">
                <a16:creationId xmlns:a16="http://schemas.microsoft.com/office/drawing/2014/main" id="{B12E6355-9D2B-02C3-827F-42475F44FB5B}"/>
              </a:ext>
            </a:extLst>
          </p:cNvPr>
          <p:cNvSpPr txBox="1"/>
          <p:nvPr/>
        </p:nvSpPr>
        <p:spPr>
          <a:xfrm>
            <a:off x="4442059" y="678700"/>
            <a:ext cx="4230304" cy="584775"/>
          </a:xfrm>
          <a:prstGeom prst="rect">
            <a:avLst/>
          </a:prstGeom>
          <a:noFill/>
        </p:spPr>
        <p:txBody>
          <a:bodyPr wrap="square" rtlCol="0">
            <a:spAutoFit/>
          </a:bodyPr>
          <a:lstStyle/>
          <a:p>
            <a:r>
              <a:rPr lang="en-IN" sz="3200" u="sng" dirty="0"/>
              <a:t>Web Page Interface</a:t>
            </a:r>
          </a:p>
        </p:txBody>
      </p:sp>
    </p:spTree>
    <p:extLst>
      <p:ext uri="{BB962C8B-B14F-4D97-AF65-F5344CB8AC3E}">
        <p14:creationId xmlns:p14="http://schemas.microsoft.com/office/powerpoint/2010/main" val="18794474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D9A6A-153F-B2BC-C7ED-164020CE85CC}"/>
              </a:ext>
            </a:extLst>
          </p:cNvPr>
          <p:cNvPicPr>
            <a:picLocks noChangeAspect="1"/>
          </p:cNvPicPr>
          <p:nvPr/>
        </p:nvPicPr>
        <p:blipFill rotWithShape="1">
          <a:blip r:embed="rId2"/>
          <a:srcRect t="5742"/>
          <a:stretch/>
        </p:blipFill>
        <p:spPr>
          <a:xfrm>
            <a:off x="646560" y="510139"/>
            <a:ext cx="10898879" cy="5361272"/>
          </a:xfrm>
          <a:prstGeom prst="rect">
            <a:avLst/>
          </a:prstGeom>
        </p:spPr>
      </p:pic>
    </p:spTree>
    <p:extLst>
      <p:ext uri="{BB962C8B-B14F-4D97-AF65-F5344CB8AC3E}">
        <p14:creationId xmlns:p14="http://schemas.microsoft.com/office/powerpoint/2010/main" val="41104928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BE7CD-CEEB-BC77-BB6D-1A5A3B9E70D9}"/>
              </a:ext>
            </a:extLst>
          </p:cNvPr>
          <p:cNvPicPr>
            <a:picLocks noChangeAspect="1"/>
          </p:cNvPicPr>
          <p:nvPr/>
        </p:nvPicPr>
        <p:blipFill>
          <a:blip r:embed="rId2"/>
          <a:stretch>
            <a:fillRect/>
          </a:stretch>
        </p:blipFill>
        <p:spPr>
          <a:xfrm>
            <a:off x="746260" y="259883"/>
            <a:ext cx="10699479" cy="5719494"/>
          </a:xfrm>
          <a:prstGeom prst="rect">
            <a:avLst/>
          </a:prstGeom>
        </p:spPr>
      </p:pic>
    </p:spTree>
    <p:extLst>
      <p:ext uri="{BB962C8B-B14F-4D97-AF65-F5344CB8AC3E}">
        <p14:creationId xmlns:p14="http://schemas.microsoft.com/office/powerpoint/2010/main" val="7931800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6E7EA-D93C-351D-BFC3-49D18CB08BC2}"/>
              </a:ext>
            </a:extLst>
          </p:cNvPr>
          <p:cNvPicPr>
            <a:picLocks noChangeAspect="1"/>
          </p:cNvPicPr>
          <p:nvPr/>
        </p:nvPicPr>
        <p:blipFill>
          <a:blip r:embed="rId2"/>
          <a:stretch>
            <a:fillRect/>
          </a:stretch>
        </p:blipFill>
        <p:spPr>
          <a:xfrm>
            <a:off x="853772" y="250257"/>
            <a:ext cx="10484456" cy="5534526"/>
          </a:xfrm>
          <a:prstGeom prst="rect">
            <a:avLst/>
          </a:prstGeom>
        </p:spPr>
      </p:pic>
    </p:spTree>
    <p:extLst>
      <p:ext uri="{BB962C8B-B14F-4D97-AF65-F5344CB8AC3E}">
        <p14:creationId xmlns:p14="http://schemas.microsoft.com/office/powerpoint/2010/main" val="158439958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s PPT Templates and Google Slides Presentation">
            <a:extLst>
              <a:ext uri="{FF2B5EF4-FFF2-40B4-BE49-F238E27FC236}">
                <a16:creationId xmlns:a16="http://schemas.microsoft.com/office/drawing/2014/main" id="{B1FAEA18-8D2B-E8FB-777A-A5EE5D6E2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455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65778"/>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1445</TotalTime>
  <Words>114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Gill Sans MT</vt:lpstr>
      <vt:lpstr>Gallery</vt:lpstr>
      <vt:lpstr>password generator</vt:lpstr>
      <vt:lpstr>PowerPoint Presentation</vt:lpstr>
      <vt:lpstr>functions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generator</dc:title>
  <dc:creator>umaachanta7301@gmail.com</dc:creator>
  <cp:lastModifiedBy>umaachanta7301@gmail.com</cp:lastModifiedBy>
  <cp:revision>4</cp:revision>
  <dcterms:created xsi:type="dcterms:W3CDTF">2023-07-20T08:21:28Z</dcterms:created>
  <dcterms:modified xsi:type="dcterms:W3CDTF">2023-07-21T08:31:59Z</dcterms:modified>
</cp:coreProperties>
</file>