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3" r:id="rId5"/>
    <p:sldId id="275" r:id="rId6"/>
    <p:sldId id="277" r:id="rId7"/>
    <p:sldId id="274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 varScale="1">
        <p:scale>
          <a:sx n="69" d="100"/>
          <a:sy n="69" d="100"/>
        </p:scale>
        <p:origin x="1234" y="67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usree tulasi" userId="de6b6a39aeb3ac2e" providerId="LiveId" clId="{22EDCFE0-F79A-49AA-9B3A-56F53CBAE891}"/>
    <pc:docChg chg="modSld">
      <pc:chgData name="Thanusree tulasi" userId="de6b6a39aeb3ac2e" providerId="LiveId" clId="{22EDCFE0-F79A-49AA-9B3A-56F53CBAE891}" dt="2024-05-26T15:27:04.720" v="296" actId="20577"/>
      <pc:docMkLst>
        <pc:docMk/>
      </pc:docMkLst>
      <pc:sldChg chg="modSp mod">
        <pc:chgData name="Thanusree tulasi" userId="de6b6a39aeb3ac2e" providerId="LiveId" clId="{22EDCFE0-F79A-49AA-9B3A-56F53CBAE891}" dt="2024-05-26T15:25:11.908" v="93" actId="20577"/>
        <pc:sldMkLst>
          <pc:docMk/>
          <pc:sldMk cId="2863103940" sldId="273"/>
        </pc:sldMkLst>
        <pc:spChg chg="mod">
          <ac:chgData name="Thanusree tulasi" userId="de6b6a39aeb3ac2e" providerId="LiveId" clId="{22EDCFE0-F79A-49AA-9B3A-56F53CBAE891}" dt="2024-05-26T15:25:11.908" v="93" actId="20577"/>
          <ac:spMkLst>
            <pc:docMk/>
            <pc:sldMk cId="2863103940" sldId="273"/>
            <ac:spMk id="11" creationId="{EF3A7BFE-9123-98C4-791C-9A3FE773CF97}"/>
          </ac:spMkLst>
        </pc:spChg>
      </pc:sldChg>
      <pc:sldChg chg="modSp mod">
        <pc:chgData name="Thanusree tulasi" userId="de6b6a39aeb3ac2e" providerId="LiveId" clId="{22EDCFE0-F79A-49AA-9B3A-56F53CBAE891}" dt="2024-05-26T15:27:04.720" v="296" actId="20577"/>
        <pc:sldMkLst>
          <pc:docMk/>
          <pc:sldMk cId="226236345" sldId="274"/>
        </pc:sldMkLst>
        <pc:spChg chg="mod">
          <ac:chgData name="Thanusree tulasi" userId="de6b6a39aeb3ac2e" providerId="LiveId" clId="{22EDCFE0-F79A-49AA-9B3A-56F53CBAE891}" dt="2024-05-26T15:27:04.720" v="296" actId="20577"/>
          <ac:spMkLst>
            <pc:docMk/>
            <pc:sldMk cId="226236345" sldId="274"/>
            <ac:spMk id="3" creationId="{33FB47C1-128E-60DF-5281-30C3EFCAB395}"/>
          </ac:spMkLst>
        </pc:spChg>
      </pc:sldChg>
      <pc:sldChg chg="modSp mod">
        <pc:chgData name="Thanusree tulasi" userId="de6b6a39aeb3ac2e" providerId="LiveId" clId="{22EDCFE0-F79A-49AA-9B3A-56F53CBAE891}" dt="2024-05-26T15:25:42.828" v="144" actId="20577"/>
        <pc:sldMkLst>
          <pc:docMk/>
          <pc:sldMk cId="3551793469" sldId="275"/>
        </pc:sldMkLst>
        <pc:spChg chg="mod">
          <ac:chgData name="Thanusree tulasi" userId="de6b6a39aeb3ac2e" providerId="LiveId" clId="{22EDCFE0-F79A-49AA-9B3A-56F53CBAE891}" dt="2024-05-26T15:25:42.828" v="144" actId="20577"/>
          <ac:spMkLst>
            <pc:docMk/>
            <pc:sldMk cId="3551793469" sldId="275"/>
            <ac:spMk id="5" creationId="{DA7A49E4-DCE3-62DE-B6D1-539EBFFFE689}"/>
          </ac:spMkLst>
        </pc:spChg>
      </pc:sldChg>
      <pc:sldChg chg="modSp mod">
        <pc:chgData name="Thanusree tulasi" userId="de6b6a39aeb3ac2e" providerId="LiveId" clId="{22EDCFE0-F79A-49AA-9B3A-56F53CBAE891}" dt="2024-05-26T15:26:07.038" v="164" actId="20577"/>
        <pc:sldMkLst>
          <pc:docMk/>
          <pc:sldMk cId="3979194062" sldId="277"/>
        </pc:sldMkLst>
        <pc:graphicFrameChg chg="modGraphic">
          <ac:chgData name="Thanusree tulasi" userId="de6b6a39aeb3ac2e" providerId="LiveId" clId="{22EDCFE0-F79A-49AA-9B3A-56F53CBAE891}" dt="2024-05-26T15:26:07.038" v="164" actId="20577"/>
          <ac:graphicFrameMkLst>
            <pc:docMk/>
            <pc:sldMk cId="3979194062" sldId="277"/>
            <ac:graphicFrameMk id="17" creationId="{972E0475-A450-0147-3D0E-4CCBAA058E9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5/26/2024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WEEKLY</a:t>
            </a:r>
            <a:br>
              <a:rPr lang="en-US" dirty="0"/>
            </a:br>
            <a:r>
              <a:rPr lang="en-US" dirty="0"/>
              <a:t>PROGRESS REPORT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7141464" cy="384048"/>
          </a:xfrm>
        </p:spPr>
        <p:txBody>
          <a:bodyPr/>
          <a:lstStyle/>
          <a:p>
            <a:r>
              <a:rPr lang="en-US" dirty="0"/>
              <a:t>              TULASI . THANUSREE    [217Z1A05I1]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Roll Number : 217Z1A05I1</a:t>
            </a:r>
          </a:p>
          <a:p>
            <a:r>
              <a:rPr lang="en-US" dirty="0"/>
              <a:t>Student Name : TULASI  THANUSREE</a:t>
            </a:r>
          </a:p>
          <a:p>
            <a:r>
              <a:rPr lang="en-US" dirty="0"/>
              <a:t>Branch : CSE</a:t>
            </a:r>
          </a:p>
          <a:p>
            <a:r>
              <a:rPr lang="en-US" dirty="0"/>
              <a:t>Week 1 : 20/05/24 – 21/05/24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2E0475-A450-0147-3D0E-4CCBAA05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08672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46065039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304790569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1658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7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711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BC62C4E-55C7-893C-7BB6-CD1BAF71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15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902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10B77E7-C393-83AD-0429-FC783363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5507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</a:t>
                      </a:r>
                      <a:r>
                        <a:rPr lang="en-US" dirty="0" err="1"/>
                        <a:t>AfterThe</a:t>
                      </a:r>
                      <a:r>
                        <a:rPr lang="en-US" dirty="0"/>
                        <a:t>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7820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6777ED7-4CA0-E710-7FE2-100F19985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07"/>
              </p:ext>
            </p:extLst>
          </p:nvPr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208937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85287274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948966492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4488" y="4087368"/>
            <a:ext cx="5358384" cy="2057400"/>
          </a:xfrm>
        </p:spPr>
        <p:txBody>
          <a:bodyPr/>
          <a:lstStyle/>
          <a:p>
            <a:r>
              <a:rPr lang="en-US" dirty="0"/>
              <a:t>TULASI THANUSREE</a:t>
            </a:r>
          </a:p>
          <a:p>
            <a:r>
              <a:rPr lang="en-US" dirty="0"/>
              <a:t>[217Z1A05I1]</a:t>
            </a:r>
            <a:endParaRPr lang="en-PK" dirty="0"/>
          </a:p>
          <a:p>
            <a:r>
              <a:rPr lang="en-US"/>
              <a:t>thanusree1510@</a:t>
            </a:r>
            <a:r>
              <a:rPr lang="en-US" dirty="0"/>
              <a:t>gmail.com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24</TotalTime>
  <Words>92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WEEKLY PROGRESS REPORT</vt:lpstr>
      <vt:lpstr>STATUS SUMMARY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Thanusree tulasi</cp:lastModifiedBy>
  <cp:revision>1</cp:revision>
  <dcterms:created xsi:type="dcterms:W3CDTF">2024-05-26T06:57:35Z</dcterms:created>
  <dcterms:modified xsi:type="dcterms:W3CDTF">2024-05-26T15:27:14Z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