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6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7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4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5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56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4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9FDC-7AFC-4694-B4FF-530068E5F83D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2F92-1581-4A48-ACF3-4F41F85F1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5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211" y="5423758"/>
            <a:ext cx="11142303" cy="951163"/>
          </a:xfrm>
        </p:spPr>
        <p:txBody>
          <a:bodyPr>
            <a:normAutofit/>
          </a:bodyPr>
          <a:lstStyle/>
          <a:p>
            <a:r>
              <a:rPr lang="en-IN" sz="3200" dirty="0"/>
              <a:t>Walmart Superstore Sales </a:t>
            </a:r>
            <a:r>
              <a:rPr lang="en-IN" sz="3200" dirty="0" smtClean="0"/>
              <a:t>Analysis Dashboard</a:t>
            </a: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b="1" dirty="0" smtClean="0"/>
              <a:t>By </a:t>
            </a:r>
            <a:r>
              <a:rPr lang="en-IN" sz="1200" b="1" dirty="0" err="1" smtClean="0"/>
              <a:t>Tulassidevi</a:t>
            </a:r>
            <a:r>
              <a:rPr lang="en-IN" sz="1200" b="1" dirty="0" smtClean="0"/>
              <a:t/>
            </a:r>
            <a:br>
              <a:rPr lang="en-IN" sz="1200" b="1" dirty="0" smtClean="0"/>
            </a:br>
            <a:r>
              <a:rPr lang="en-IN" sz="1200" b="1" dirty="0" smtClean="0"/>
              <a:t>07-05-2024</a:t>
            </a:r>
            <a:endParaRPr lang="en-IN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343" y="6116128"/>
            <a:ext cx="2478657" cy="741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1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3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OVERVIEW WALMART SALES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716" y="966069"/>
            <a:ext cx="769043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564038"/>
            <a:ext cx="9454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Total sales, profit, quantity, category, states.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Sales by category, segment, ship-mode.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</a:t>
            </a:r>
            <a:r>
              <a:rPr lang="en-IN" dirty="0" smtClean="0"/>
              <a:t>licer is applied for category, month, year, quarter.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99" y="5992127"/>
            <a:ext cx="2478657" cy="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465" y="140838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TOP CUSTOMERS,STATE,CITY,PRODUCTS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758" y="681487"/>
            <a:ext cx="796486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465" y="5400136"/>
            <a:ext cx="828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Top 10 customers by sales,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Top 5 state by sales.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Top 5 city by profit.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Sum of profit by subcategory.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343" y="6000300"/>
            <a:ext cx="2478657" cy="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3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SALES TREND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534" y="871268"/>
            <a:ext cx="8793745" cy="4782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986732"/>
            <a:ext cx="827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Yearly sales trend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Profit by year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Geographical representation profit by state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343" y="5986732"/>
            <a:ext cx="2478657" cy="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3" y="1961012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THANKYOU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309" y="5995358"/>
            <a:ext cx="2478657" cy="7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82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Walmart Superstore Sales Analysis Dashboard By Tulassidevi 07-05-2024</vt:lpstr>
      <vt:lpstr>OVERVIEW WALMART SALES DASHBOARD</vt:lpstr>
      <vt:lpstr>TOP CUSTOMERS,STATE,CITY,PRODUCTS</vt:lpstr>
      <vt:lpstr>SALES TREND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Superstore Sales Analysis Dashboard By Tulassidevi 07-05-2024</dc:title>
  <dc:creator>TULASSI DEVI</dc:creator>
  <cp:lastModifiedBy>TULASSI DEVI</cp:lastModifiedBy>
  <cp:revision>4</cp:revision>
  <dcterms:created xsi:type="dcterms:W3CDTF">2024-05-07T11:37:30Z</dcterms:created>
  <dcterms:modified xsi:type="dcterms:W3CDTF">2024-05-07T12:11:04Z</dcterms:modified>
</cp:coreProperties>
</file>