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AE2F5D2-8C28-48A8-9E20-A7A8A801586E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04BC0A4-A43B-4E3C-9D25-196B04E5943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773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F5D2-8C28-48A8-9E20-A7A8A801586E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C0A4-A43B-4E3C-9D25-196B04E59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21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F5D2-8C28-48A8-9E20-A7A8A801586E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C0A4-A43B-4E3C-9D25-196B04E59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66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F5D2-8C28-48A8-9E20-A7A8A801586E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C0A4-A43B-4E3C-9D25-196B04E59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21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F5D2-8C28-48A8-9E20-A7A8A801586E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C0A4-A43B-4E3C-9D25-196B04E5943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602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F5D2-8C28-48A8-9E20-A7A8A801586E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C0A4-A43B-4E3C-9D25-196B04E59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51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F5D2-8C28-48A8-9E20-A7A8A801586E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C0A4-A43B-4E3C-9D25-196B04E59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48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F5D2-8C28-48A8-9E20-A7A8A801586E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C0A4-A43B-4E3C-9D25-196B04E59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59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F5D2-8C28-48A8-9E20-A7A8A801586E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C0A4-A43B-4E3C-9D25-196B04E59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10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F5D2-8C28-48A8-9E20-A7A8A801586E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C0A4-A43B-4E3C-9D25-196B04E59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92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F5D2-8C28-48A8-9E20-A7A8A801586E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C0A4-A43B-4E3C-9D25-196B04E59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42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AE2F5D2-8C28-48A8-9E20-A7A8A801586E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04BC0A4-A43B-4E3C-9D25-196B04E59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03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86347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CYCLIST BIKE SHARE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0883" y="2997679"/>
            <a:ext cx="9418320" cy="1691640"/>
          </a:xfrm>
        </p:spPr>
        <p:txBody>
          <a:bodyPr/>
          <a:lstStyle/>
          <a:p>
            <a:pPr algn="ctr"/>
            <a:r>
              <a:rPr lang="en-IN" dirty="0" smtClean="0"/>
              <a:t>BY</a:t>
            </a:r>
          </a:p>
          <a:p>
            <a:pPr algn="ctr"/>
            <a:r>
              <a:rPr lang="en-IN" dirty="0" smtClean="0"/>
              <a:t>TULASSIDEVI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504" y="5718935"/>
            <a:ext cx="1763092" cy="103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0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3245" y="672860"/>
            <a:ext cx="9418320" cy="157863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OVERVIEW PERFORMANCE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3245" y="2376577"/>
            <a:ext cx="9418320" cy="169164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/>
              <a:t>Total riders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/>
              <a:t>Total start station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/>
              <a:t>Total end station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/>
              <a:t>Riders type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78" y="156748"/>
            <a:ext cx="1763092" cy="10322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426" y="2251494"/>
            <a:ext cx="7712016" cy="429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4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3245" y="1035170"/>
            <a:ext cx="9418320" cy="111280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DASHBOARD ANALYSES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3245" y="2376577"/>
            <a:ext cx="9418320" cy="169164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/>
              <a:t>Start time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/>
              <a:t>End time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78" y="156748"/>
            <a:ext cx="1763092" cy="10322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336" y="2501660"/>
            <a:ext cx="8150332" cy="39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3245" y="1035170"/>
            <a:ext cx="9418320" cy="111280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DASHBOARD ANALYSES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117" y="2255808"/>
            <a:ext cx="5655850" cy="398540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3245" y="2376577"/>
            <a:ext cx="4491947" cy="169164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/>
              <a:t>Top 5 starting station name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/>
              <a:t>Top 5 ending station name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78" y="156748"/>
            <a:ext cx="1763092" cy="103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7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3245" y="1035170"/>
            <a:ext cx="9418320" cy="111280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PERFORMANCE IMPROVEMENT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3245" y="2376576"/>
            <a:ext cx="8856913" cy="2669877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Overall analysis we should improve the following points: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/>
              <a:t>Target audience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/>
              <a:t>Lagging in which place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/>
              <a:t>Safety Measure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/>
              <a:t>Analysing the stations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/>
              <a:t>Bicycle conditions needs to check regularly.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/>
              <a:t>GPS tracking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78" y="156748"/>
            <a:ext cx="1763092" cy="103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1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9510" y="2438382"/>
            <a:ext cx="9418320" cy="1112807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78" y="156748"/>
            <a:ext cx="1763092" cy="103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1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87</TotalTime>
  <Words>69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Schoolbook</vt:lpstr>
      <vt:lpstr>Wingdings</vt:lpstr>
      <vt:lpstr>Wingdings 2</vt:lpstr>
      <vt:lpstr>View</vt:lpstr>
      <vt:lpstr>CYCLIST BIKE SHARE ANALYSIS</vt:lpstr>
      <vt:lpstr>OVERVIEW PERFORMANCE</vt:lpstr>
      <vt:lpstr>DASHBOARD ANALYSES</vt:lpstr>
      <vt:lpstr>DASHBOARD ANALYSES</vt:lpstr>
      <vt:lpstr>PERFORMANCE IMPROVEMENT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</cp:revision>
  <dcterms:created xsi:type="dcterms:W3CDTF">2024-07-17T19:15:01Z</dcterms:created>
  <dcterms:modified xsi:type="dcterms:W3CDTF">2024-07-17T20:42:58Z</dcterms:modified>
</cp:coreProperties>
</file>