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E03F48-CDB9-41EA-B023-432E30579A15}">
  <a:tblStyle styleId="{24E03F48-CDB9-41EA-B023-432E30579A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latin typeface="Arial"/>
                <a:ea typeface="Arial"/>
                <a:cs typeface="Arial"/>
                <a:sym typeface="Arial"/>
              </a:rPr>
              <a:t>Our goal was to launch tabletop menu tablets at two of our restaurant locations. We aimed to increase our overall quality of work and customers’ satisfaction with our products and restaurants.</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After our launch, we managed to receive an 86% positive customer feedback on our customer satisfaction survey. We also increased our monthly revenue steadily since the tablet rollout, upwards of 20%.</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The main fix points for next initiatives is to better prepare our staff training plans beforehand, and have a more robust plan to deal with out-of-scope suggestions and tasks.</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Going forward, we should continue to survey and solicit feedback from guests, and to start planning rolling out tablets at our other locations.</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19%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{24E03F48-CDB9-41EA-B023-432E30579A15}</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