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DF9C2E-FA0A-4D04-85EB-B8864006C877}">
  <a:tblStyle styleId="{ABDF9C2E-FA0A-4D04-85EB-B8864006C87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{ABDF9C2E-FA0A-4D04-85EB-B8864006C877}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Project Sponsor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Most senior stakeholder, supports initiatives aimed at advancing the restaurant’s mission and vision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Member: Director of Operations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Leads vision for Sauce &amp; Spoon initiatives. Responsible for daily communication across different teams, oversees the restaurant managers and works with them closely.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Member: Executive Chef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Has final say on all menu choices, responsible for overseeing all other chefs.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Member: GM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Loved and respected. Responsible for hiring and training the North location staff, ordering supplies, and talking to customers to ensure they’re happy with their service.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Member: GM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New to the industry, but adapted quickly. 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Responsible for hiring and training the Downtown location staff, ordering supplies, and talking to customers to ensure they’re happy with their service.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Member: GM (Waterfront)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Passionate, hard working. 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Responsible for hiring and training the Waterfront location staff, ordering supplies, and talking to customers to ensure they’re happy with their service.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Member: Kitchen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Responsible for overseeing the day-to-day back of house operations and administrative tasks at the North location, Also responsible for controlling costs and managing labor.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Member: Kitchen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Responsible for overseeing the day-to-day back of house operations and administrative tasks at the Downtown location, Also responsible for controlling costs and managing labor.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Team Member: Restaurant Technology Consultant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Background in tech support. First major project. Helps restaurants implement cost-effective, easy-to-use, integrated tech systems. Determines needs, highlights where technology can streamline processes and improve guest experience, and designs and implements the appropriate solutions.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5125300" y="582000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7004900" y="99907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164700" y="1343764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865500" y="227780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799825" y="224075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452975" y="348242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452975" y="382712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7452975" y="2240754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164700" y="276110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