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6E32-3922-4992-AC04-3C97C85B7439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89CB-5FDF-4E11-A114-32A888E4E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71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21/07/2022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2520279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Métodos Computacionais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Apresentação da Disciplina</a:t>
            </a:r>
            <a:br>
              <a:rPr lang="pt-BR" dirty="0"/>
            </a:b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412704"/>
            <a:ext cx="6400800" cy="175260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Prof. Cláudio Márcio do N. A. Pereira</a:t>
            </a:r>
          </a:p>
          <a:p>
            <a:r>
              <a:rPr lang="pt-BR" sz="2400" dirty="0">
                <a:solidFill>
                  <a:schemeClr val="tx1"/>
                </a:solidFill>
              </a:rPr>
              <a:t>claudio.mna.pereira@gmail.com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fontScale="92500"/>
          </a:bodyPr>
          <a:lstStyle/>
          <a:p>
            <a:endParaRPr lang="pt-BR" dirty="0"/>
          </a:p>
          <a:p>
            <a:pPr marL="0" indent="0" algn="just">
              <a:buNone/>
            </a:pPr>
            <a:r>
              <a:rPr lang="pt-BR" dirty="0"/>
              <a:t>Apresentação da linguagem de programação </a:t>
            </a:r>
            <a:r>
              <a:rPr lang="pt-BR" b="1" dirty="0"/>
              <a:t>Python</a:t>
            </a:r>
            <a:r>
              <a:rPr lang="pt-BR" dirty="0"/>
              <a:t>, focando, além dos aspectos fundamentais da linguagem (estrutura básica), na </a:t>
            </a:r>
            <a:r>
              <a:rPr lang="pt-BR" u="sng" dirty="0"/>
              <a:t>manipulação</a:t>
            </a:r>
            <a:r>
              <a:rPr lang="pt-BR" dirty="0"/>
              <a:t> e </a:t>
            </a:r>
            <a:r>
              <a:rPr lang="pt-BR" u="sng" dirty="0"/>
              <a:t>visualização</a:t>
            </a:r>
            <a:r>
              <a:rPr lang="pt-BR" dirty="0"/>
              <a:t> </a:t>
            </a:r>
            <a:r>
              <a:rPr lang="pt-BR" u="sng" dirty="0"/>
              <a:t>de</a:t>
            </a:r>
            <a:r>
              <a:rPr lang="pt-BR" dirty="0"/>
              <a:t> </a:t>
            </a:r>
            <a:r>
              <a:rPr lang="pt-BR" u="sng" dirty="0"/>
              <a:t>dados</a:t>
            </a:r>
            <a:r>
              <a:rPr lang="pt-BR" dirty="0"/>
              <a:t> e bibliotecas voltadas para </a:t>
            </a:r>
            <a:r>
              <a:rPr lang="pt-BR" u="sng" dirty="0"/>
              <a:t>computação científica</a:t>
            </a:r>
            <a:r>
              <a:rPr lang="pt-BR" dirty="0"/>
              <a:t>, visando prover o instrumental básico para desenvolvimento de aplicações nas áreas de </a:t>
            </a:r>
            <a:r>
              <a:rPr lang="pt-BR" b="1" dirty="0"/>
              <a:t>Simulação</a:t>
            </a:r>
            <a:r>
              <a:rPr lang="pt-BR" dirty="0"/>
              <a:t>, </a:t>
            </a:r>
            <a:r>
              <a:rPr lang="pt-BR" b="1" dirty="0"/>
              <a:t>Inteligência Artificial e Ciência de Dados.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Fácil aprendizado</a:t>
            </a:r>
          </a:p>
          <a:p>
            <a:r>
              <a:rPr lang="pt-BR" dirty="0"/>
              <a:t>Possui diversas bibliotecas de interesse:</a:t>
            </a:r>
          </a:p>
          <a:p>
            <a:pPr lvl="1"/>
            <a:r>
              <a:rPr lang="pt-BR" sz="2600" dirty="0"/>
              <a:t>Manipulação de dados</a:t>
            </a:r>
          </a:p>
          <a:p>
            <a:pPr lvl="1"/>
            <a:r>
              <a:rPr lang="pt-BR" sz="2600" dirty="0"/>
              <a:t>Internet</a:t>
            </a:r>
          </a:p>
          <a:p>
            <a:pPr lvl="1"/>
            <a:r>
              <a:rPr lang="pt-BR" sz="2600" dirty="0"/>
              <a:t>Gráficos</a:t>
            </a:r>
          </a:p>
          <a:p>
            <a:pPr lvl="1"/>
            <a:r>
              <a:rPr lang="pt-BR" sz="2600" dirty="0"/>
              <a:t>Computação científica</a:t>
            </a:r>
          </a:p>
          <a:p>
            <a:pPr lvl="1"/>
            <a:r>
              <a:rPr lang="pt-BR" sz="2600" dirty="0"/>
              <a:t>Estatística</a:t>
            </a:r>
          </a:p>
          <a:p>
            <a:pPr lvl="1"/>
            <a:r>
              <a:rPr lang="pt-BR" sz="2600" dirty="0"/>
              <a:t>Inteligência Artificial</a:t>
            </a:r>
          </a:p>
          <a:p>
            <a:r>
              <a:rPr lang="pt-BR" dirty="0"/>
              <a:t>Gratuito</a:t>
            </a:r>
          </a:p>
          <a:p>
            <a:r>
              <a:rPr lang="pt-BR" dirty="0"/>
              <a:t>Amplamente utilizado</a:t>
            </a:r>
          </a:p>
          <a:p>
            <a:r>
              <a:rPr lang="pt-BR" dirty="0"/>
              <a:t>Muitos fóruns de discussão e exemplos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422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525963"/>
          </a:xfrm>
        </p:spPr>
        <p:txBody>
          <a:bodyPr>
            <a:normAutofit/>
          </a:bodyPr>
          <a:lstStyle/>
          <a:p>
            <a:pPr fontAlgn="b"/>
            <a:r>
              <a:rPr lang="pt-BR" dirty="0"/>
              <a:t>Estrutura básica da linguagem Python.</a:t>
            </a:r>
            <a:endParaRPr lang="pt-BR" dirty="0">
              <a:solidFill>
                <a:srgbClr val="000000"/>
              </a:solidFill>
            </a:endParaRPr>
          </a:p>
          <a:p>
            <a:pPr lvl="1"/>
            <a:r>
              <a:rPr lang="pt-BR" dirty="0"/>
              <a:t>Manipulação listas, dicionários</a:t>
            </a:r>
          </a:p>
          <a:p>
            <a:pPr lvl="1"/>
            <a:r>
              <a:rPr lang="pt-BR" dirty="0"/>
              <a:t>Estruturas de controle</a:t>
            </a:r>
          </a:p>
          <a:p>
            <a:pPr lvl="1"/>
            <a:r>
              <a:rPr lang="pt-BR" dirty="0"/>
              <a:t>Módulos.</a:t>
            </a:r>
          </a:p>
          <a:p>
            <a:pPr lvl="1"/>
            <a:r>
              <a:rPr lang="pt-BR" dirty="0"/>
              <a:t>Arquivos</a:t>
            </a:r>
          </a:p>
          <a:p>
            <a:r>
              <a:rPr lang="pt-BR" dirty="0">
                <a:solidFill>
                  <a:srgbClr val="000000"/>
                </a:solidFill>
              </a:rPr>
              <a:t>Introdução `biblioteca "</a:t>
            </a:r>
            <a:r>
              <a:rPr lang="pt-BR" dirty="0" err="1">
                <a:solidFill>
                  <a:srgbClr val="000000"/>
                </a:solidFill>
              </a:rPr>
              <a:t>NumPy</a:t>
            </a:r>
            <a:r>
              <a:rPr lang="pt-BR" dirty="0">
                <a:solidFill>
                  <a:srgbClr val="000000"/>
                </a:solidFill>
              </a:rPr>
              <a:t>"</a:t>
            </a:r>
          </a:p>
          <a:p>
            <a:r>
              <a:rPr lang="pt-BR" dirty="0">
                <a:solidFill>
                  <a:srgbClr val="000000"/>
                </a:solidFill>
              </a:rPr>
              <a:t>Introdução à biblioteca "Pandas"</a:t>
            </a:r>
          </a:p>
          <a:p>
            <a:r>
              <a:rPr lang="pt-BR" dirty="0">
                <a:solidFill>
                  <a:srgbClr val="000000"/>
                </a:solidFill>
              </a:rPr>
              <a:t>Introdução à Visualização de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470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855365"/>
            <a:ext cx="8229600" cy="4525963"/>
          </a:xfrm>
        </p:spPr>
        <p:txBody>
          <a:bodyPr>
            <a:normAutofit/>
          </a:bodyPr>
          <a:lstStyle/>
          <a:p>
            <a:pPr fontAlgn="b"/>
            <a:endParaRPr lang="pt-BR" dirty="0"/>
          </a:p>
          <a:p>
            <a:pPr fontAlgn="b"/>
            <a:r>
              <a:rPr lang="pt-BR" dirty="0"/>
              <a:t>Provas práticas (programação), podendo ser alguns pequenos desenvolvimentos, ou um programa maior envolvendo requisitos bem definidos.</a:t>
            </a:r>
            <a:endParaRPr lang="pt-BR" dirty="0">
              <a:solidFill>
                <a:srgbClr val="00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33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855365"/>
            <a:ext cx="8229600" cy="4525963"/>
          </a:xfrm>
        </p:spPr>
        <p:txBody>
          <a:bodyPr>
            <a:normAutofit/>
          </a:bodyPr>
          <a:lstStyle/>
          <a:p>
            <a:pPr fontAlgn="b"/>
            <a:r>
              <a:rPr lang="pt-BR" dirty="0"/>
              <a:t>Power Point</a:t>
            </a:r>
          </a:p>
          <a:p>
            <a:pPr fontAlgn="b"/>
            <a:endParaRPr lang="pt-BR" dirty="0"/>
          </a:p>
          <a:p>
            <a:pPr fontAlgn="b"/>
            <a:r>
              <a:rPr lang="pt-BR" dirty="0"/>
              <a:t>IDLE – IDE básica do Python</a:t>
            </a:r>
          </a:p>
          <a:p>
            <a:pPr fontAlgn="b"/>
            <a:endParaRPr lang="pt-BR" dirty="0">
              <a:solidFill>
                <a:srgbClr val="000000"/>
              </a:solidFill>
            </a:endParaRPr>
          </a:p>
          <a:p>
            <a:pPr fontAlgn="b"/>
            <a:r>
              <a:rPr lang="pt-BR" dirty="0" err="1">
                <a:solidFill>
                  <a:srgbClr val="000000"/>
                </a:solidFill>
              </a:rPr>
              <a:t>Colab</a:t>
            </a:r>
            <a:r>
              <a:rPr lang="pt-BR" dirty="0">
                <a:solidFill>
                  <a:srgbClr val="000000"/>
                </a:solidFill>
              </a:rPr>
              <a:t> -  Ambiente Colaborativo Google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1030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8089</TotalTime>
  <Words>182</Words>
  <Application>Microsoft Office PowerPoint</Application>
  <PresentationFormat>Apresentação na tela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Métodos Computacionais  Apresentação da Disciplina </vt:lpstr>
      <vt:lpstr>Objetivo geral </vt:lpstr>
      <vt:lpstr>Porque Python</vt:lpstr>
      <vt:lpstr>Conteúdo</vt:lpstr>
      <vt:lpstr>Avaliações</vt:lpstr>
      <vt:lpstr>Ferramentas de trabalho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Linguagem C</dc:title>
  <dc:creator>Claudio</dc:creator>
  <cp:lastModifiedBy>Claudio Pereira</cp:lastModifiedBy>
  <cp:revision>226</cp:revision>
  <dcterms:created xsi:type="dcterms:W3CDTF">2019-11-06T10:37:45Z</dcterms:created>
  <dcterms:modified xsi:type="dcterms:W3CDTF">2022-07-21T21:37:15Z</dcterms:modified>
</cp:coreProperties>
</file>