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411" r:id="rId3"/>
    <p:sldId id="418" r:id="rId4"/>
    <p:sldId id="420" r:id="rId5"/>
    <p:sldId id="42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02"/>
    <a:srgbClr val="FA7C72"/>
    <a:srgbClr val="638161"/>
    <a:srgbClr val="CF0FCF"/>
    <a:srgbClr val="37E937"/>
    <a:srgbClr val="CC6BD3"/>
    <a:srgbClr val="B63AC0"/>
    <a:srgbClr val="6E8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20C6-00C7-4905-AFA6-6D4E4D999F1F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0ECA-E4AE-4D44-A3AD-46C1188FD7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0ECA-E4AE-4D44-A3AD-46C1188FD73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42F017-B34C-4F3C-AB30-B648961CC59D}" type="datetimeFigureOut">
              <a:rPr lang="pt-BR" smtClean="0"/>
              <a:pPr/>
              <a:t>27/11/2020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mnap@ien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2833504"/>
            <a:ext cx="8031368" cy="1531600"/>
          </a:xfrm>
        </p:spPr>
        <p:txBody>
          <a:bodyPr>
            <a:noAutofit/>
          </a:bodyPr>
          <a:lstStyle/>
          <a:p>
            <a:r>
              <a:rPr lang="pt-BR" sz="5000" dirty="0" smtClean="0"/>
              <a:t>Redes neurais</a:t>
            </a:r>
            <a:br>
              <a:rPr lang="pt-BR" sz="5000" dirty="0" smtClean="0"/>
            </a:br>
            <a:r>
              <a:rPr lang="pt-BR" sz="4800" dirty="0" smtClean="0"/>
              <a:t>problema simples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980728"/>
            <a:ext cx="8031368" cy="1236564"/>
          </a:xfrm>
        </p:spPr>
        <p:txBody>
          <a:bodyPr>
            <a:normAutofit/>
          </a:bodyPr>
          <a:lstStyle/>
          <a:p>
            <a:r>
              <a:rPr lang="pt-BR" b="1" cap="all" dirty="0" smtClean="0"/>
              <a:t>Laborat</a:t>
            </a:r>
            <a:r>
              <a:rPr lang="pt-BR" b="1" cap="all" dirty="0"/>
              <a:t>ó</a:t>
            </a:r>
            <a:r>
              <a:rPr lang="pt-BR" b="1" cap="all" dirty="0" smtClean="0"/>
              <a:t>rio </a:t>
            </a:r>
            <a:r>
              <a:rPr lang="pt-BR" b="1" cap="all" dirty="0"/>
              <a:t>de </a:t>
            </a:r>
            <a:r>
              <a:rPr lang="pt-BR" b="1" cap="all" dirty="0" smtClean="0"/>
              <a:t>monitoração </a:t>
            </a:r>
            <a:r>
              <a:rPr lang="pt-BR" b="1" cap="all" dirty="0"/>
              <a:t>de </a:t>
            </a:r>
            <a:r>
              <a:rPr lang="pt-BR" b="1" cap="all" dirty="0" smtClean="0"/>
              <a:t>Processos</a:t>
            </a:r>
          </a:p>
          <a:p>
            <a:r>
              <a:rPr lang="pt-BR" sz="2400" b="1" cap="all" dirty="0" smtClean="0"/>
              <a:t>LMP </a:t>
            </a:r>
            <a:r>
              <a:rPr lang="pt-BR" sz="2400" b="1" cap="all" dirty="0"/>
              <a:t>– </a:t>
            </a:r>
            <a:r>
              <a:rPr lang="pt-BR" sz="2400" b="1" cap="all" dirty="0" smtClean="0"/>
              <a:t>PEN/</a:t>
            </a:r>
            <a:r>
              <a:rPr lang="pt-BR" sz="2400" b="1" cap="all" dirty="0" err="1" smtClean="0"/>
              <a:t>CooPE</a:t>
            </a:r>
            <a:r>
              <a:rPr lang="pt-BR" sz="2400" b="1" cap="all" dirty="0" smtClean="0"/>
              <a:t>/UFRJ</a:t>
            </a:r>
            <a:endParaRPr lang="pt-BR" sz="2400" b="1" dirty="0" smtClean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33050" y="4496692"/>
            <a:ext cx="8031368" cy="188463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Prof. Cláudio M. N. A. </a:t>
            </a:r>
            <a:r>
              <a:rPr lang="pt-BR" sz="2200" b="1" dirty="0"/>
              <a:t>Pereira </a:t>
            </a:r>
            <a:endParaRPr lang="pt-BR" sz="2200" b="1" dirty="0" smtClean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BR" sz="2200" dirty="0" smtClean="0">
                <a:hlinkClick r:id="rId3"/>
              </a:rPr>
              <a:t>cmnap@ien.gov.br</a:t>
            </a:r>
            <a:endParaRPr lang="pt-BR" sz="2200" dirty="0" smtClean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pt-BR" sz="2200" dirty="0" smtClean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 smtClean="0"/>
              <a:t>Objetivo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pt-BR" dirty="0" smtClean="0"/>
          </a:p>
          <a:p>
            <a:pPr marL="36576" indent="0" algn="just">
              <a:buNone/>
            </a:pPr>
            <a:r>
              <a:rPr lang="pt-PT" dirty="0" smtClean="0"/>
              <a:t>Apresentar </a:t>
            </a:r>
            <a:r>
              <a:rPr lang="pt-PT" dirty="0"/>
              <a:t>um </a:t>
            </a:r>
            <a:r>
              <a:rPr lang="pt-PT" dirty="0" smtClean="0"/>
              <a:t>exemplo de um problema </a:t>
            </a:r>
            <a:r>
              <a:rPr lang="pt-PT" dirty="0"/>
              <a:t>simples para </a:t>
            </a:r>
            <a:r>
              <a:rPr lang="pt-PT" dirty="0" smtClean="0"/>
              <a:t>solução através de Redes Neurais.</a:t>
            </a:r>
          </a:p>
          <a:p>
            <a:pPr marL="36576" indent="0" algn="just">
              <a:buNone/>
            </a:pPr>
            <a:endParaRPr lang="pt-PT" dirty="0"/>
          </a:p>
          <a:p>
            <a:pPr marL="36576" indent="0" algn="just">
              <a:buNone/>
            </a:pPr>
            <a:r>
              <a:rPr lang="pt-PT" dirty="0"/>
              <a:t>Mostrar um </a:t>
            </a:r>
            <a:r>
              <a:rPr lang="pt-PT" dirty="0" smtClean="0"/>
              <a:t>possível modelo </a:t>
            </a:r>
            <a:r>
              <a:rPr lang="pt-PT" dirty="0"/>
              <a:t>de RN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089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r>
              <a:rPr lang="pt-PT" dirty="0" smtClean="0"/>
              <a:t>Definição do problema</a:t>
            </a:r>
          </a:p>
          <a:p>
            <a:endParaRPr lang="pt-PT" dirty="0" smtClean="0"/>
          </a:p>
          <a:p>
            <a:pPr lvl="1"/>
            <a:r>
              <a:rPr lang="pt-PT" sz="2200" dirty="0"/>
              <a:t>Aprendizado </a:t>
            </a:r>
            <a:r>
              <a:rPr lang="pt-PT" sz="2200" dirty="0" smtClean="0"/>
              <a:t>supervisionado:</a:t>
            </a:r>
          </a:p>
          <a:p>
            <a:pPr lvl="1"/>
            <a:r>
              <a:rPr lang="pt-PT" sz="2200" dirty="0" smtClean="0"/>
              <a:t>Entradas: x1 e x2</a:t>
            </a:r>
          </a:p>
          <a:p>
            <a:pPr lvl="1"/>
            <a:r>
              <a:rPr lang="pt-PT" sz="2200" dirty="0" smtClean="0"/>
              <a:t>Saídas: y</a:t>
            </a:r>
          </a:p>
          <a:p>
            <a:pPr lvl="1"/>
            <a:r>
              <a:rPr lang="pt-PT" sz="2200" dirty="0" smtClean="0"/>
              <a:t>Planilha excel</a:t>
            </a:r>
            <a:endParaRPr lang="pt-BR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0"/>
            <a:ext cx="32861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r>
              <a:rPr lang="pt-PT" dirty="0" smtClean="0"/>
              <a:t>Modelo da RN</a:t>
            </a:r>
          </a:p>
          <a:p>
            <a:endParaRPr lang="pt-PT" dirty="0" smtClean="0"/>
          </a:p>
          <a:p>
            <a:pPr lvl="1"/>
            <a:r>
              <a:rPr lang="pt-PT" dirty="0"/>
              <a:t>MLP (</a:t>
            </a:r>
            <a:r>
              <a:rPr lang="pt-PT" dirty="0" smtClean="0"/>
              <a:t>Perceptron Multicamadas)</a:t>
            </a:r>
            <a:endParaRPr lang="pt-PT" dirty="0" smtClean="0"/>
          </a:p>
          <a:p>
            <a:pPr lvl="1"/>
            <a:r>
              <a:rPr lang="pt-PT" dirty="0" smtClean="0"/>
              <a:t>Entradas:2</a:t>
            </a:r>
          </a:p>
          <a:p>
            <a:pPr lvl="1"/>
            <a:r>
              <a:rPr lang="pt-PT" dirty="0" smtClean="0"/>
              <a:t>2 camadas ocultas: 10 neuronios (ativação: sigmoide)</a:t>
            </a:r>
          </a:p>
          <a:p>
            <a:pPr lvl="1"/>
            <a:r>
              <a:rPr lang="pt-PT" dirty="0" smtClean="0"/>
              <a:t>Camada de saída: 1 neuronio (linear)</a:t>
            </a:r>
          </a:p>
          <a:p>
            <a:pPr lvl="1"/>
            <a:r>
              <a:rPr lang="pt-BR" dirty="0" err="1" smtClean="0"/>
              <a:t>Treinament</a:t>
            </a:r>
            <a:r>
              <a:rPr lang="pt-PT" dirty="0" smtClean="0"/>
              <a:t>o: SGD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2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 smtClean="0"/>
              <a:t>Passos Básicos da Modelagem d</a:t>
            </a:r>
            <a:r>
              <a:rPr lang="pt-BR" sz="4000" dirty="0" smtClean="0"/>
              <a:t>a RN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5040560"/>
          </a:xfrm>
        </p:spPr>
        <p:txBody>
          <a:bodyPr>
            <a:normAutofit/>
          </a:bodyPr>
          <a:lstStyle/>
          <a:p>
            <a:endParaRPr lang="pt-BR" sz="900" dirty="0" smtClean="0"/>
          </a:p>
          <a:p>
            <a:r>
              <a:rPr lang="pt-PT" sz="2200" dirty="0" smtClean="0"/>
              <a:t>Modelo da RN</a:t>
            </a:r>
          </a:p>
          <a:p>
            <a:endParaRPr lang="pt-PT" dirty="0" smtClean="0"/>
          </a:p>
        </p:txBody>
      </p:sp>
      <p:grpSp>
        <p:nvGrpSpPr>
          <p:cNvPr id="32" name="Grupo 31"/>
          <p:cNvGrpSpPr/>
          <p:nvPr/>
        </p:nvGrpSpPr>
        <p:grpSpPr>
          <a:xfrm>
            <a:off x="3851920" y="1916832"/>
            <a:ext cx="360040" cy="4248472"/>
            <a:chOff x="4251908" y="1916832"/>
            <a:chExt cx="360040" cy="4248472"/>
          </a:xfrm>
        </p:grpSpPr>
        <p:sp>
          <p:nvSpPr>
            <p:cNvPr id="4" name="Elipse 3"/>
            <p:cNvSpPr/>
            <p:nvPr/>
          </p:nvSpPr>
          <p:spPr>
            <a:xfrm>
              <a:off x="4251908" y="191683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251908" y="234888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4251908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4251908" y="321297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4251908" y="364502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251908" y="40770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4251908" y="45091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251908" y="49411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251908" y="537321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4251908" y="580526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724128" y="1916832"/>
            <a:ext cx="360040" cy="4248472"/>
            <a:chOff x="6012160" y="1916832"/>
            <a:chExt cx="360040" cy="4248472"/>
          </a:xfrm>
        </p:grpSpPr>
        <p:sp>
          <p:nvSpPr>
            <p:cNvPr id="19" name="Elipse 18"/>
            <p:cNvSpPr/>
            <p:nvPr/>
          </p:nvSpPr>
          <p:spPr>
            <a:xfrm>
              <a:off x="6012160" y="191683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6012160" y="234888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6012160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6012160" y="321297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012160" y="364502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6012160" y="40770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012160" y="45091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6012160" y="49411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012160" y="537321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012160" y="580526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Elipse 28"/>
          <p:cNvSpPr/>
          <p:nvPr/>
        </p:nvSpPr>
        <p:spPr>
          <a:xfrm>
            <a:off x="7380312" y="375384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1979712" y="3212976"/>
            <a:ext cx="4667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X1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X2</a:t>
            </a:r>
          </a:p>
          <a:p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2446506" y="33929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483768" y="44634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>
            <a:endCxn id="4" idx="2"/>
          </p:cNvCxnSpPr>
          <p:nvPr/>
        </p:nvCxnSpPr>
        <p:spPr>
          <a:xfrm flipV="1">
            <a:off x="2506627" y="2096852"/>
            <a:ext cx="1345293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endCxn id="10" idx="2"/>
          </p:cNvCxnSpPr>
          <p:nvPr/>
        </p:nvCxnSpPr>
        <p:spPr>
          <a:xfrm flipV="1">
            <a:off x="2506627" y="2528900"/>
            <a:ext cx="1345293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33" idx="7"/>
            <a:endCxn id="11" idx="2"/>
          </p:cNvCxnSpPr>
          <p:nvPr/>
        </p:nvCxnSpPr>
        <p:spPr>
          <a:xfrm flipV="1">
            <a:off x="2485530" y="2960948"/>
            <a:ext cx="1366390" cy="438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endCxn id="12" idx="2"/>
          </p:cNvCxnSpPr>
          <p:nvPr/>
        </p:nvCxnSpPr>
        <p:spPr>
          <a:xfrm>
            <a:off x="2506627" y="3392996"/>
            <a:ext cx="13452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3" idx="6"/>
            <a:endCxn id="13" idx="2"/>
          </p:cNvCxnSpPr>
          <p:nvPr/>
        </p:nvCxnSpPr>
        <p:spPr>
          <a:xfrm>
            <a:off x="2492225" y="3415856"/>
            <a:ext cx="1359695" cy="409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33" idx="6"/>
            <a:endCxn id="14" idx="2"/>
          </p:cNvCxnSpPr>
          <p:nvPr/>
        </p:nvCxnSpPr>
        <p:spPr>
          <a:xfrm>
            <a:off x="2492225" y="3415856"/>
            <a:ext cx="1359695" cy="84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3" idx="7"/>
            <a:endCxn id="15" idx="2"/>
          </p:cNvCxnSpPr>
          <p:nvPr/>
        </p:nvCxnSpPr>
        <p:spPr>
          <a:xfrm>
            <a:off x="2485530" y="3399691"/>
            <a:ext cx="1366390" cy="1289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3" idx="0"/>
            <a:endCxn id="16" idx="2"/>
          </p:cNvCxnSpPr>
          <p:nvPr/>
        </p:nvCxnSpPr>
        <p:spPr>
          <a:xfrm>
            <a:off x="2469366" y="3392996"/>
            <a:ext cx="138255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endCxn id="17" idx="2"/>
          </p:cNvCxnSpPr>
          <p:nvPr/>
        </p:nvCxnSpPr>
        <p:spPr>
          <a:xfrm>
            <a:off x="2483768" y="3392996"/>
            <a:ext cx="136815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endCxn id="18" idx="2"/>
          </p:cNvCxnSpPr>
          <p:nvPr/>
        </p:nvCxnSpPr>
        <p:spPr>
          <a:xfrm>
            <a:off x="2469365" y="3392996"/>
            <a:ext cx="1382555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34" idx="5"/>
            <a:endCxn id="4" idx="3"/>
          </p:cNvCxnSpPr>
          <p:nvPr/>
        </p:nvCxnSpPr>
        <p:spPr>
          <a:xfrm flipV="1">
            <a:off x="2522792" y="2224145"/>
            <a:ext cx="1381855" cy="227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34" idx="4"/>
            <a:endCxn id="10" idx="3"/>
          </p:cNvCxnSpPr>
          <p:nvPr/>
        </p:nvCxnSpPr>
        <p:spPr>
          <a:xfrm flipV="1">
            <a:off x="2506628" y="2656193"/>
            <a:ext cx="1398019" cy="1852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34" idx="4"/>
            <a:endCxn id="11" idx="3"/>
          </p:cNvCxnSpPr>
          <p:nvPr/>
        </p:nvCxnSpPr>
        <p:spPr>
          <a:xfrm flipV="1">
            <a:off x="2506628" y="3088241"/>
            <a:ext cx="1398019" cy="142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12" idx="3"/>
          </p:cNvCxnSpPr>
          <p:nvPr/>
        </p:nvCxnSpPr>
        <p:spPr>
          <a:xfrm flipV="1">
            <a:off x="2506628" y="3520289"/>
            <a:ext cx="1398019" cy="988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13" idx="2"/>
          </p:cNvCxnSpPr>
          <p:nvPr/>
        </p:nvCxnSpPr>
        <p:spPr>
          <a:xfrm flipV="1">
            <a:off x="2492225" y="3825044"/>
            <a:ext cx="1359695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4" idx="2"/>
          </p:cNvCxnSpPr>
          <p:nvPr/>
        </p:nvCxnSpPr>
        <p:spPr>
          <a:xfrm flipV="1">
            <a:off x="2506628" y="4257092"/>
            <a:ext cx="134529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5" idx="2"/>
          </p:cNvCxnSpPr>
          <p:nvPr/>
        </p:nvCxnSpPr>
        <p:spPr>
          <a:xfrm>
            <a:off x="2469365" y="4509120"/>
            <a:ext cx="1382555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endCxn id="16" idx="2"/>
          </p:cNvCxnSpPr>
          <p:nvPr/>
        </p:nvCxnSpPr>
        <p:spPr>
          <a:xfrm>
            <a:off x="2446506" y="4509120"/>
            <a:ext cx="1405414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17" idx="2"/>
          </p:cNvCxnSpPr>
          <p:nvPr/>
        </p:nvCxnSpPr>
        <p:spPr>
          <a:xfrm>
            <a:off x="2469365" y="4502425"/>
            <a:ext cx="1382555" cy="1050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endCxn id="18" idx="2"/>
          </p:cNvCxnSpPr>
          <p:nvPr/>
        </p:nvCxnSpPr>
        <p:spPr>
          <a:xfrm>
            <a:off x="2446506" y="4509120"/>
            <a:ext cx="1405414" cy="147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4" idx="6"/>
            <a:endCxn id="19" idx="2"/>
          </p:cNvCxnSpPr>
          <p:nvPr/>
        </p:nvCxnSpPr>
        <p:spPr>
          <a:xfrm>
            <a:off x="4211960" y="209685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4" idx="6"/>
            <a:endCxn id="20" idx="2"/>
          </p:cNvCxnSpPr>
          <p:nvPr/>
        </p:nvCxnSpPr>
        <p:spPr>
          <a:xfrm>
            <a:off x="4211960" y="2096852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4" idx="6"/>
            <a:endCxn id="21" idx="2"/>
          </p:cNvCxnSpPr>
          <p:nvPr/>
        </p:nvCxnSpPr>
        <p:spPr>
          <a:xfrm>
            <a:off x="4211960" y="2096852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4" idx="6"/>
            <a:endCxn id="22" idx="2"/>
          </p:cNvCxnSpPr>
          <p:nvPr/>
        </p:nvCxnSpPr>
        <p:spPr>
          <a:xfrm>
            <a:off x="4211960" y="2096852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4" idx="6"/>
            <a:endCxn id="23" idx="2"/>
          </p:cNvCxnSpPr>
          <p:nvPr/>
        </p:nvCxnSpPr>
        <p:spPr>
          <a:xfrm>
            <a:off x="4211960" y="2096852"/>
            <a:ext cx="151216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stCxn id="4" idx="6"/>
            <a:endCxn id="24" idx="2"/>
          </p:cNvCxnSpPr>
          <p:nvPr/>
        </p:nvCxnSpPr>
        <p:spPr>
          <a:xfrm>
            <a:off x="4211960" y="2096852"/>
            <a:ext cx="151216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>
            <a:stCxn id="4" idx="6"/>
            <a:endCxn id="25" idx="2"/>
          </p:cNvCxnSpPr>
          <p:nvPr/>
        </p:nvCxnSpPr>
        <p:spPr>
          <a:xfrm>
            <a:off x="4211960" y="2096852"/>
            <a:ext cx="151216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4" idx="6"/>
            <a:endCxn id="26" idx="2"/>
          </p:cNvCxnSpPr>
          <p:nvPr/>
        </p:nvCxnSpPr>
        <p:spPr>
          <a:xfrm>
            <a:off x="4211960" y="2096852"/>
            <a:ext cx="1512168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4" idx="6"/>
            <a:endCxn id="27" idx="2"/>
          </p:cNvCxnSpPr>
          <p:nvPr/>
        </p:nvCxnSpPr>
        <p:spPr>
          <a:xfrm>
            <a:off x="4211960" y="2096852"/>
            <a:ext cx="1512168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stCxn id="4" idx="6"/>
            <a:endCxn id="28" idx="2"/>
          </p:cNvCxnSpPr>
          <p:nvPr/>
        </p:nvCxnSpPr>
        <p:spPr>
          <a:xfrm>
            <a:off x="4211960" y="2096852"/>
            <a:ext cx="1512168" cy="388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>
            <a:off x="4211960" y="256490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/>
          <p:nvPr/>
        </p:nvCxnSpPr>
        <p:spPr>
          <a:xfrm>
            <a:off x="4211960" y="2564904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/>
          <p:nvPr/>
        </p:nvCxnSpPr>
        <p:spPr>
          <a:xfrm>
            <a:off x="4211960" y="2564904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>
            <a:off x="4211960" y="2564904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>
            <a:off x="4211960" y="2564904"/>
            <a:ext cx="151216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>
            <a:off x="4211960" y="2564904"/>
            <a:ext cx="151216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/>
          <p:nvPr/>
        </p:nvCxnSpPr>
        <p:spPr>
          <a:xfrm>
            <a:off x="4211960" y="2564904"/>
            <a:ext cx="151216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>
            <a:off x="4211960" y="2564904"/>
            <a:ext cx="1512168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>
            <a:off x="4211960" y="2564904"/>
            <a:ext cx="1512168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>
            <a:endCxn id="19" idx="2"/>
          </p:cNvCxnSpPr>
          <p:nvPr/>
        </p:nvCxnSpPr>
        <p:spPr>
          <a:xfrm flipV="1">
            <a:off x="4211960" y="2096852"/>
            <a:ext cx="1512168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/>
          <p:nvPr/>
        </p:nvCxnSpPr>
        <p:spPr>
          <a:xfrm>
            <a:off x="4283968" y="292494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>
            <a:off x="4283968" y="2924944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>
            <a:off x="4283968" y="2924944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>
            <a:off x="4283968" y="2924944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>
            <a:off x="4283968" y="2924944"/>
            <a:ext cx="151216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>
            <a:off x="4283968" y="2924944"/>
            <a:ext cx="151216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>
            <a:off x="4283968" y="2924944"/>
            <a:ext cx="151216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>
            <a:off x="4283968" y="2924944"/>
            <a:ext cx="1512168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endCxn id="19" idx="3"/>
          </p:cNvCxnSpPr>
          <p:nvPr/>
        </p:nvCxnSpPr>
        <p:spPr>
          <a:xfrm flipV="1">
            <a:off x="4283968" y="2224145"/>
            <a:ext cx="1492887" cy="700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>
            <a:endCxn id="20" idx="3"/>
          </p:cNvCxnSpPr>
          <p:nvPr/>
        </p:nvCxnSpPr>
        <p:spPr>
          <a:xfrm flipV="1">
            <a:off x="4283968" y="2656193"/>
            <a:ext cx="1492887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/>
          <p:nvPr/>
        </p:nvCxnSpPr>
        <p:spPr>
          <a:xfrm>
            <a:off x="4211960" y="342900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>
            <a:off x="4211960" y="3429000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/>
          <p:nvPr/>
        </p:nvCxnSpPr>
        <p:spPr>
          <a:xfrm>
            <a:off x="4211960" y="3429000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/>
          <p:cNvCxnSpPr/>
          <p:nvPr/>
        </p:nvCxnSpPr>
        <p:spPr>
          <a:xfrm>
            <a:off x="4211960" y="3429000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/>
          <p:nvPr/>
        </p:nvCxnSpPr>
        <p:spPr>
          <a:xfrm>
            <a:off x="4211960" y="3429000"/>
            <a:ext cx="151216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4211960" y="3429000"/>
            <a:ext cx="151216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>
            <a:off x="4211960" y="3429000"/>
            <a:ext cx="151216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endCxn id="21" idx="2"/>
          </p:cNvCxnSpPr>
          <p:nvPr/>
        </p:nvCxnSpPr>
        <p:spPr>
          <a:xfrm flipV="1">
            <a:off x="4211960" y="2960948"/>
            <a:ext cx="1512168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endCxn id="20" idx="3"/>
          </p:cNvCxnSpPr>
          <p:nvPr/>
        </p:nvCxnSpPr>
        <p:spPr>
          <a:xfrm flipV="1">
            <a:off x="4211960" y="2656193"/>
            <a:ext cx="1564895" cy="77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>
            <a:endCxn id="19" idx="3"/>
          </p:cNvCxnSpPr>
          <p:nvPr/>
        </p:nvCxnSpPr>
        <p:spPr>
          <a:xfrm flipV="1">
            <a:off x="4211960" y="2224145"/>
            <a:ext cx="1564895" cy="120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18" idx="6"/>
            <a:endCxn id="28" idx="2"/>
          </p:cNvCxnSpPr>
          <p:nvPr/>
        </p:nvCxnSpPr>
        <p:spPr>
          <a:xfrm>
            <a:off x="4211960" y="598528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>
            <a:stCxn id="18" idx="6"/>
            <a:endCxn id="27" idx="2"/>
          </p:cNvCxnSpPr>
          <p:nvPr/>
        </p:nvCxnSpPr>
        <p:spPr>
          <a:xfrm flipV="1">
            <a:off x="4211960" y="5553236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8" idx="6"/>
            <a:endCxn id="26" idx="2"/>
          </p:cNvCxnSpPr>
          <p:nvPr/>
        </p:nvCxnSpPr>
        <p:spPr>
          <a:xfrm flipV="1">
            <a:off x="4211960" y="5121188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18" idx="6"/>
            <a:endCxn id="25" idx="2"/>
          </p:cNvCxnSpPr>
          <p:nvPr/>
        </p:nvCxnSpPr>
        <p:spPr>
          <a:xfrm flipV="1">
            <a:off x="4211960" y="4689140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/>
          <p:cNvCxnSpPr>
            <a:stCxn id="18" idx="6"/>
            <a:endCxn id="24" idx="3"/>
          </p:cNvCxnSpPr>
          <p:nvPr/>
        </p:nvCxnSpPr>
        <p:spPr>
          <a:xfrm flipV="1">
            <a:off x="4211960" y="4384385"/>
            <a:ext cx="1564895" cy="1600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>
            <a:stCxn id="18" idx="6"/>
            <a:endCxn id="23" idx="2"/>
          </p:cNvCxnSpPr>
          <p:nvPr/>
        </p:nvCxnSpPr>
        <p:spPr>
          <a:xfrm flipV="1">
            <a:off x="4211960" y="3825044"/>
            <a:ext cx="151216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8" idx="6"/>
            <a:endCxn id="22" idx="2"/>
          </p:cNvCxnSpPr>
          <p:nvPr/>
        </p:nvCxnSpPr>
        <p:spPr>
          <a:xfrm flipV="1">
            <a:off x="4211960" y="3392996"/>
            <a:ext cx="151216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/>
          <p:cNvCxnSpPr>
            <a:stCxn id="18" idx="6"/>
            <a:endCxn id="21" idx="2"/>
          </p:cNvCxnSpPr>
          <p:nvPr/>
        </p:nvCxnSpPr>
        <p:spPr>
          <a:xfrm flipV="1">
            <a:off x="4211960" y="2960948"/>
            <a:ext cx="1512168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8" idx="6"/>
            <a:endCxn id="20" idx="3"/>
          </p:cNvCxnSpPr>
          <p:nvPr/>
        </p:nvCxnSpPr>
        <p:spPr>
          <a:xfrm flipV="1">
            <a:off x="4211960" y="2656193"/>
            <a:ext cx="1564895" cy="3329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8" idx="6"/>
            <a:endCxn id="19" idx="3"/>
          </p:cNvCxnSpPr>
          <p:nvPr/>
        </p:nvCxnSpPr>
        <p:spPr>
          <a:xfrm flipV="1">
            <a:off x="4211960" y="2224145"/>
            <a:ext cx="1564895" cy="3761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>
            <a:stCxn id="17" idx="6"/>
            <a:endCxn id="28" idx="2"/>
          </p:cNvCxnSpPr>
          <p:nvPr/>
        </p:nvCxnSpPr>
        <p:spPr>
          <a:xfrm>
            <a:off x="4211960" y="5553236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>
            <a:stCxn id="17" idx="6"/>
            <a:endCxn id="27" idx="2"/>
          </p:cNvCxnSpPr>
          <p:nvPr/>
        </p:nvCxnSpPr>
        <p:spPr>
          <a:xfrm>
            <a:off x="4211960" y="555323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/>
          <p:cNvCxnSpPr>
            <a:stCxn id="17" idx="6"/>
            <a:endCxn id="26" idx="2"/>
          </p:cNvCxnSpPr>
          <p:nvPr/>
        </p:nvCxnSpPr>
        <p:spPr>
          <a:xfrm flipV="1">
            <a:off x="4211960" y="5121188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/>
          <p:cNvCxnSpPr>
            <a:stCxn id="17" idx="6"/>
            <a:endCxn id="25" idx="2"/>
          </p:cNvCxnSpPr>
          <p:nvPr/>
        </p:nvCxnSpPr>
        <p:spPr>
          <a:xfrm flipV="1">
            <a:off x="4211960" y="4689140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de seta reta 180"/>
          <p:cNvCxnSpPr>
            <a:stCxn id="17" idx="6"/>
            <a:endCxn id="24" idx="2"/>
          </p:cNvCxnSpPr>
          <p:nvPr/>
        </p:nvCxnSpPr>
        <p:spPr>
          <a:xfrm flipV="1">
            <a:off x="4211960" y="4257092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>
            <a:stCxn id="17" idx="6"/>
            <a:endCxn id="22" idx="2"/>
          </p:cNvCxnSpPr>
          <p:nvPr/>
        </p:nvCxnSpPr>
        <p:spPr>
          <a:xfrm flipV="1">
            <a:off x="4211960" y="3392996"/>
            <a:ext cx="151216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/>
          <p:cNvCxnSpPr>
            <a:stCxn id="17" idx="6"/>
            <a:endCxn id="20" idx="3"/>
          </p:cNvCxnSpPr>
          <p:nvPr/>
        </p:nvCxnSpPr>
        <p:spPr>
          <a:xfrm flipV="1">
            <a:off x="4211960" y="2656193"/>
            <a:ext cx="1564895" cy="289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/>
          <p:cNvCxnSpPr>
            <a:stCxn id="17" idx="6"/>
            <a:endCxn id="19" idx="2"/>
          </p:cNvCxnSpPr>
          <p:nvPr/>
        </p:nvCxnSpPr>
        <p:spPr>
          <a:xfrm flipV="1">
            <a:off x="4211960" y="2096852"/>
            <a:ext cx="1512168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de seta reta 190"/>
          <p:cNvCxnSpPr>
            <a:stCxn id="13" idx="6"/>
          </p:cNvCxnSpPr>
          <p:nvPr/>
        </p:nvCxnSpPr>
        <p:spPr>
          <a:xfrm flipV="1">
            <a:off x="4211960" y="2224145"/>
            <a:ext cx="1512168" cy="1600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de seta reta 192"/>
          <p:cNvCxnSpPr>
            <a:stCxn id="13" idx="6"/>
            <a:endCxn id="20" idx="3"/>
          </p:cNvCxnSpPr>
          <p:nvPr/>
        </p:nvCxnSpPr>
        <p:spPr>
          <a:xfrm flipV="1">
            <a:off x="4211960" y="2656193"/>
            <a:ext cx="1564895" cy="1168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194"/>
          <p:cNvCxnSpPr>
            <a:stCxn id="13" idx="6"/>
            <a:endCxn id="21" idx="2"/>
          </p:cNvCxnSpPr>
          <p:nvPr/>
        </p:nvCxnSpPr>
        <p:spPr>
          <a:xfrm flipV="1">
            <a:off x="4211960" y="2960948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de seta reta 196"/>
          <p:cNvCxnSpPr>
            <a:stCxn id="13" idx="6"/>
            <a:endCxn id="22" idx="2"/>
          </p:cNvCxnSpPr>
          <p:nvPr/>
        </p:nvCxnSpPr>
        <p:spPr>
          <a:xfrm flipV="1">
            <a:off x="4211960" y="3392996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198"/>
          <p:cNvCxnSpPr>
            <a:stCxn id="13" idx="6"/>
            <a:endCxn id="23" idx="2"/>
          </p:cNvCxnSpPr>
          <p:nvPr/>
        </p:nvCxnSpPr>
        <p:spPr>
          <a:xfrm>
            <a:off x="4211960" y="382504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3" idx="6"/>
            <a:endCxn id="24" idx="2"/>
          </p:cNvCxnSpPr>
          <p:nvPr/>
        </p:nvCxnSpPr>
        <p:spPr>
          <a:xfrm>
            <a:off x="4211960" y="3825044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3" idx="6"/>
            <a:endCxn id="25" idx="2"/>
          </p:cNvCxnSpPr>
          <p:nvPr/>
        </p:nvCxnSpPr>
        <p:spPr>
          <a:xfrm>
            <a:off x="4211960" y="3825044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/>
          <p:cNvCxnSpPr>
            <a:stCxn id="13" idx="6"/>
            <a:endCxn id="26" idx="2"/>
          </p:cNvCxnSpPr>
          <p:nvPr/>
        </p:nvCxnSpPr>
        <p:spPr>
          <a:xfrm>
            <a:off x="4211960" y="3825044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/>
          <p:cNvCxnSpPr>
            <a:stCxn id="13" idx="6"/>
            <a:endCxn id="27" idx="2"/>
          </p:cNvCxnSpPr>
          <p:nvPr/>
        </p:nvCxnSpPr>
        <p:spPr>
          <a:xfrm>
            <a:off x="4211960" y="3825044"/>
            <a:ext cx="151216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de seta reta 208"/>
          <p:cNvCxnSpPr>
            <a:stCxn id="13" idx="6"/>
            <a:endCxn id="28" idx="2"/>
          </p:cNvCxnSpPr>
          <p:nvPr/>
        </p:nvCxnSpPr>
        <p:spPr>
          <a:xfrm>
            <a:off x="4211960" y="3825044"/>
            <a:ext cx="151216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de seta reta 210"/>
          <p:cNvCxnSpPr>
            <a:stCxn id="14" idx="6"/>
            <a:endCxn id="19" idx="1"/>
          </p:cNvCxnSpPr>
          <p:nvPr/>
        </p:nvCxnSpPr>
        <p:spPr>
          <a:xfrm flipV="1">
            <a:off x="4211960" y="1969559"/>
            <a:ext cx="1564895" cy="2287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de seta reta 212"/>
          <p:cNvCxnSpPr>
            <a:stCxn id="14" idx="6"/>
            <a:endCxn id="20" idx="3"/>
          </p:cNvCxnSpPr>
          <p:nvPr/>
        </p:nvCxnSpPr>
        <p:spPr>
          <a:xfrm flipV="1">
            <a:off x="4211960" y="2656193"/>
            <a:ext cx="1564895" cy="1600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de seta reta 214"/>
          <p:cNvCxnSpPr>
            <a:stCxn id="14" idx="6"/>
            <a:endCxn id="21" idx="3"/>
          </p:cNvCxnSpPr>
          <p:nvPr/>
        </p:nvCxnSpPr>
        <p:spPr>
          <a:xfrm flipV="1">
            <a:off x="4211960" y="3088241"/>
            <a:ext cx="1564895" cy="1168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de seta reta 216"/>
          <p:cNvCxnSpPr>
            <a:stCxn id="14" idx="6"/>
            <a:endCxn id="22" idx="2"/>
          </p:cNvCxnSpPr>
          <p:nvPr/>
        </p:nvCxnSpPr>
        <p:spPr>
          <a:xfrm flipV="1">
            <a:off x="4211960" y="3392996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/>
          <p:cNvCxnSpPr>
            <a:stCxn id="14" idx="6"/>
            <a:endCxn id="23" idx="3"/>
          </p:cNvCxnSpPr>
          <p:nvPr/>
        </p:nvCxnSpPr>
        <p:spPr>
          <a:xfrm flipV="1">
            <a:off x="4211960" y="3952337"/>
            <a:ext cx="1564895" cy="30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de seta reta 220"/>
          <p:cNvCxnSpPr>
            <a:stCxn id="14" idx="6"/>
            <a:endCxn id="24" idx="2"/>
          </p:cNvCxnSpPr>
          <p:nvPr/>
        </p:nvCxnSpPr>
        <p:spPr>
          <a:xfrm>
            <a:off x="4211960" y="425709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de seta reta 222"/>
          <p:cNvCxnSpPr>
            <a:stCxn id="14" idx="6"/>
            <a:endCxn id="25" idx="2"/>
          </p:cNvCxnSpPr>
          <p:nvPr/>
        </p:nvCxnSpPr>
        <p:spPr>
          <a:xfrm>
            <a:off x="4211960" y="4257092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de seta reta 224"/>
          <p:cNvCxnSpPr>
            <a:stCxn id="14" idx="6"/>
            <a:endCxn id="26" idx="2"/>
          </p:cNvCxnSpPr>
          <p:nvPr/>
        </p:nvCxnSpPr>
        <p:spPr>
          <a:xfrm>
            <a:off x="4211960" y="4257092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de seta reta 226"/>
          <p:cNvCxnSpPr>
            <a:stCxn id="14" idx="6"/>
            <a:endCxn id="27" idx="2"/>
          </p:cNvCxnSpPr>
          <p:nvPr/>
        </p:nvCxnSpPr>
        <p:spPr>
          <a:xfrm>
            <a:off x="4211960" y="4257092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de seta reta 228"/>
          <p:cNvCxnSpPr>
            <a:stCxn id="14" idx="6"/>
            <a:endCxn id="28" idx="2"/>
          </p:cNvCxnSpPr>
          <p:nvPr/>
        </p:nvCxnSpPr>
        <p:spPr>
          <a:xfrm>
            <a:off x="4211960" y="4257092"/>
            <a:ext cx="151216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de seta reta 230"/>
          <p:cNvCxnSpPr>
            <a:stCxn id="15" idx="6"/>
          </p:cNvCxnSpPr>
          <p:nvPr/>
        </p:nvCxnSpPr>
        <p:spPr>
          <a:xfrm flipV="1">
            <a:off x="4211960" y="2224145"/>
            <a:ext cx="1512168" cy="246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de seta reta 232"/>
          <p:cNvCxnSpPr>
            <a:stCxn id="15" idx="6"/>
            <a:endCxn id="20" idx="2"/>
          </p:cNvCxnSpPr>
          <p:nvPr/>
        </p:nvCxnSpPr>
        <p:spPr>
          <a:xfrm flipV="1">
            <a:off x="4211960" y="2528900"/>
            <a:ext cx="151216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de seta reta 234"/>
          <p:cNvCxnSpPr>
            <a:stCxn id="15" idx="6"/>
            <a:endCxn id="21" idx="2"/>
          </p:cNvCxnSpPr>
          <p:nvPr/>
        </p:nvCxnSpPr>
        <p:spPr>
          <a:xfrm flipV="1">
            <a:off x="4211960" y="2960948"/>
            <a:ext cx="151216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de seta reta 236"/>
          <p:cNvCxnSpPr>
            <a:stCxn id="15" idx="6"/>
            <a:endCxn id="22" idx="3"/>
          </p:cNvCxnSpPr>
          <p:nvPr/>
        </p:nvCxnSpPr>
        <p:spPr>
          <a:xfrm flipV="1">
            <a:off x="4211960" y="3520289"/>
            <a:ext cx="1564895" cy="1168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de seta reta 238"/>
          <p:cNvCxnSpPr>
            <a:stCxn id="15" idx="6"/>
            <a:endCxn id="23" idx="3"/>
          </p:cNvCxnSpPr>
          <p:nvPr/>
        </p:nvCxnSpPr>
        <p:spPr>
          <a:xfrm flipV="1">
            <a:off x="4211960" y="3952337"/>
            <a:ext cx="1564895" cy="736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de seta reta 240"/>
          <p:cNvCxnSpPr>
            <a:stCxn id="15" idx="6"/>
            <a:endCxn id="24" idx="3"/>
          </p:cNvCxnSpPr>
          <p:nvPr/>
        </p:nvCxnSpPr>
        <p:spPr>
          <a:xfrm flipV="1">
            <a:off x="4211960" y="4384385"/>
            <a:ext cx="1564895" cy="30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de seta reta 242"/>
          <p:cNvCxnSpPr>
            <a:stCxn id="15" idx="6"/>
            <a:endCxn id="25" idx="3"/>
          </p:cNvCxnSpPr>
          <p:nvPr/>
        </p:nvCxnSpPr>
        <p:spPr>
          <a:xfrm>
            <a:off x="4211960" y="4689140"/>
            <a:ext cx="1564895" cy="127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de seta reta 244"/>
          <p:cNvCxnSpPr>
            <a:stCxn id="15" idx="6"/>
            <a:endCxn id="26" idx="2"/>
          </p:cNvCxnSpPr>
          <p:nvPr/>
        </p:nvCxnSpPr>
        <p:spPr>
          <a:xfrm>
            <a:off x="4211960" y="4689140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246"/>
          <p:cNvCxnSpPr>
            <a:stCxn id="15" idx="6"/>
            <a:endCxn id="27" idx="3"/>
          </p:cNvCxnSpPr>
          <p:nvPr/>
        </p:nvCxnSpPr>
        <p:spPr>
          <a:xfrm>
            <a:off x="4211960" y="4689140"/>
            <a:ext cx="1564895" cy="991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de seta reta 248"/>
          <p:cNvCxnSpPr>
            <a:stCxn id="15" idx="6"/>
            <a:endCxn id="28" idx="2"/>
          </p:cNvCxnSpPr>
          <p:nvPr/>
        </p:nvCxnSpPr>
        <p:spPr>
          <a:xfrm>
            <a:off x="4211960" y="4689140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de seta reta 250"/>
          <p:cNvCxnSpPr>
            <a:stCxn id="16" idx="6"/>
            <a:endCxn id="19" idx="3"/>
          </p:cNvCxnSpPr>
          <p:nvPr/>
        </p:nvCxnSpPr>
        <p:spPr>
          <a:xfrm flipV="1">
            <a:off x="4211960" y="2224145"/>
            <a:ext cx="1564895" cy="289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de seta reta 252"/>
          <p:cNvCxnSpPr>
            <a:stCxn id="16" idx="6"/>
            <a:endCxn id="20" idx="3"/>
          </p:cNvCxnSpPr>
          <p:nvPr/>
        </p:nvCxnSpPr>
        <p:spPr>
          <a:xfrm flipV="1">
            <a:off x="4211960" y="2656193"/>
            <a:ext cx="1564895" cy="246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de seta reta 254"/>
          <p:cNvCxnSpPr>
            <a:stCxn id="16" idx="6"/>
            <a:endCxn id="22" idx="2"/>
          </p:cNvCxnSpPr>
          <p:nvPr/>
        </p:nvCxnSpPr>
        <p:spPr>
          <a:xfrm flipV="1">
            <a:off x="4211960" y="3392996"/>
            <a:ext cx="151216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de seta reta 256"/>
          <p:cNvCxnSpPr>
            <a:stCxn id="16" idx="6"/>
            <a:endCxn id="23" idx="2"/>
          </p:cNvCxnSpPr>
          <p:nvPr/>
        </p:nvCxnSpPr>
        <p:spPr>
          <a:xfrm flipV="1">
            <a:off x="4211960" y="3825044"/>
            <a:ext cx="15121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de seta reta 258"/>
          <p:cNvCxnSpPr>
            <a:stCxn id="16" idx="6"/>
            <a:endCxn id="24" idx="2"/>
          </p:cNvCxnSpPr>
          <p:nvPr/>
        </p:nvCxnSpPr>
        <p:spPr>
          <a:xfrm flipV="1">
            <a:off x="4211960" y="4257092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de seta reta 260"/>
          <p:cNvCxnSpPr>
            <a:stCxn id="16" idx="6"/>
            <a:endCxn id="25" idx="2"/>
          </p:cNvCxnSpPr>
          <p:nvPr/>
        </p:nvCxnSpPr>
        <p:spPr>
          <a:xfrm flipV="1">
            <a:off x="4211960" y="4689140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de seta reta 262"/>
          <p:cNvCxnSpPr>
            <a:stCxn id="16" idx="6"/>
            <a:endCxn id="26" idx="2"/>
          </p:cNvCxnSpPr>
          <p:nvPr/>
        </p:nvCxnSpPr>
        <p:spPr>
          <a:xfrm>
            <a:off x="4211960" y="512118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de seta reta 264"/>
          <p:cNvCxnSpPr>
            <a:stCxn id="16" idx="6"/>
            <a:endCxn id="27" idx="2"/>
          </p:cNvCxnSpPr>
          <p:nvPr/>
        </p:nvCxnSpPr>
        <p:spPr>
          <a:xfrm>
            <a:off x="4211960" y="5121188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de seta reta 266"/>
          <p:cNvCxnSpPr>
            <a:stCxn id="16" idx="6"/>
            <a:endCxn id="28" idx="2"/>
          </p:cNvCxnSpPr>
          <p:nvPr/>
        </p:nvCxnSpPr>
        <p:spPr>
          <a:xfrm>
            <a:off x="4211960" y="5121188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de seta reta 269"/>
          <p:cNvCxnSpPr>
            <a:stCxn id="19" idx="6"/>
            <a:endCxn id="29" idx="2"/>
          </p:cNvCxnSpPr>
          <p:nvPr/>
        </p:nvCxnSpPr>
        <p:spPr>
          <a:xfrm>
            <a:off x="6084168" y="2096852"/>
            <a:ext cx="1296144" cy="183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de seta reta 271"/>
          <p:cNvCxnSpPr>
            <a:stCxn id="20" idx="6"/>
            <a:endCxn id="29" idx="2"/>
          </p:cNvCxnSpPr>
          <p:nvPr/>
        </p:nvCxnSpPr>
        <p:spPr>
          <a:xfrm>
            <a:off x="6084168" y="2528900"/>
            <a:ext cx="1296144" cy="14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de seta reta 273"/>
          <p:cNvCxnSpPr>
            <a:stCxn id="21" idx="6"/>
            <a:endCxn id="29" idx="2"/>
          </p:cNvCxnSpPr>
          <p:nvPr/>
        </p:nvCxnSpPr>
        <p:spPr>
          <a:xfrm>
            <a:off x="6084168" y="2960948"/>
            <a:ext cx="1296144" cy="972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de seta reta 278"/>
          <p:cNvCxnSpPr>
            <a:stCxn id="22" idx="6"/>
            <a:endCxn id="29" idx="2"/>
          </p:cNvCxnSpPr>
          <p:nvPr/>
        </p:nvCxnSpPr>
        <p:spPr>
          <a:xfrm>
            <a:off x="6084168" y="3392996"/>
            <a:ext cx="1296144" cy="540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de seta reta 280"/>
          <p:cNvCxnSpPr>
            <a:stCxn id="23" idx="6"/>
            <a:endCxn id="29" idx="2"/>
          </p:cNvCxnSpPr>
          <p:nvPr/>
        </p:nvCxnSpPr>
        <p:spPr>
          <a:xfrm>
            <a:off x="6084168" y="3825044"/>
            <a:ext cx="1296144" cy="108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de seta reta 282"/>
          <p:cNvCxnSpPr>
            <a:stCxn id="24" idx="6"/>
            <a:endCxn id="29" idx="2"/>
          </p:cNvCxnSpPr>
          <p:nvPr/>
        </p:nvCxnSpPr>
        <p:spPr>
          <a:xfrm flipV="1">
            <a:off x="6084168" y="3933867"/>
            <a:ext cx="1296144" cy="32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stCxn id="25" idx="6"/>
            <a:endCxn id="29" idx="2"/>
          </p:cNvCxnSpPr>
          <p:nvPr/>
        </p:nvCxnSpPr>
        <p:spPr>
          <a:xfrm flipV="1">
            <a:off x="6084168" y="3933867"/>
            <a:ext cx="1296144" cy="755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stCxn id="26" idx="6"/>
            <a:endCxn id="29" idx="2"/>
          </p:cNvCxnSpPr>
          <p:nvPr/>
        </p:nvCxnSpPr>
        <p:spPr>
          <a:xfrm flipV="1">
            <a:off x="6084168" y="3933867"/>
            <a:ext cx="1296144" cy="1187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stCxn id="27" idx="6"/>
            <a:endCxn id="29" idx="2"/>
          </p:cNvCxnSpPr>
          <p:nvPr/>
        </p:nvCxnSpPr>
        <p:spPr>
          <a:xfrm flipV="1">
            <a:off x="6084168" y="3933867"/>
            <a:ext cx="1296144" cy="1619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de seta reta 290"/>
          <p:cNvCxnSpPr>
            <a:stCxn id="28" idx="6"/>
            <a:endCxn id="29" idx="2"/>
          </p:cNvCxnSpPr>
          <p:nvPr/>
        </p:nvCxnSpPr>
        <p:spPr>
          <a:xfrm flipV="1">
            <a:off x="6084168" y="3933867"/>
            <a:ext cx="1296144" cy="205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de seta reta 294"/>
          <p:cNvCxnSpPr>
            <a:stCxn id="29" idx="6"/>
          </p:cNvCxnSpPr>
          <p:nvPr/>
        </p:nvCxnSpPr>
        <p:spPr>
          <a:xfrm>
            <a:off x="7740352" y="39338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aixaDeTexto 295"/>
          <p:cNvSpPr txBox="1"/>
          <p:nvPr/>
        </p:nvSpPr>
        <p:spPr>
          <a:xfrm>
            <a:off x="7823103" y="336328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8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19378</TotalTime>
  <Words>119</Words>
  <Application>Microsoft Office PowerPoint</Application>
  <PresentationFormat>Apresentação na tela (4:3)</PresentationFormat>
  <Paragraphs>37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Técnica</vt:lpstr>
      <vt:lpstr>Redes neurais problema simples</vt:lpstr>
      <vt:lpstr>Objetivo </vt:lpstr>
      <vt:lpstr>Passos Básicos da Modelagem da RN</vt:lpstr>
      <vt:lpstr>Passos Básicos da Modelagem da RN</vt:lpstr>
      <vt:lpstr>Passos Básicos da Modelagem da 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SCA-Win</dc:title>
  <dc:creator>GerenteCluster</dc:creator>
  <cp:lastModifiedBy>ien</cp:lastModifiedBy>
  <cp:revision>700</cp:revision>
  <dcterms:created xsi:type="dcterms:W3CDTF">2015-10-14T14:51:12Z</dcterms:created>
  <dcterms:modified xsi:type="dcterms:W3CDTF">2020-11-27T19:56:22Z</dcterms:modified>
</cp:coreProperties>
</file>