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7" r:id="rId3"/>
    <p:sldId id="278" r:id="rId4"/>
    <p:sldId id="281" r:id="rId5"/>
    <p:sldId id="286" r:id="rId6"/>
    <p:sldId id="279" r:id="rId7"/>
    <p:sldId id="280" r:id="rId8"/>
    <p:sldId id="282" r:id="rId9"/>
    <p:sldId id="285" r:id="rId10"/>
    <p:sldId id="283" r:id="rId11"/>
    <p:sldId id="284" r:id="rId12"/>
    <p:sldId id="287" r:id="rId13"/>
    <p:sldId id="288" r:id="rId14"/>
    <p:sldId id="289" r:id="rId15"/>
    <p:sldId id="290" r:id="rId16"/>
    <p:sldId id="291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9" autoAdjust="0"/>
    <p:restoredTop sz="94660"/>
  </p:normalViewPr>
  <p:slideViewPr>
    <p:cSldViewPr>
      <p:cViewPr varScale="1">
        <p:scale>
          <a:sx n="60" d="100"/>
          <a:sy n="60" d="100"/>
        </p:scale>
        <p:origin x="72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C6E32-3922-4992-AC04-3C97C85B7439}" type="datetimeFigureOut">
              <a:rPr lang="pt-BR" smtClean="0"/>
              <a:t>19/08/2022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789CB-5FDF-4E11-A114-32A888E4E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718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19/08/2022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 à Linguagem Python</a:t>
            </a:r>
            <a:br>
              <a:rPr lang="pt-BR" dirty="0"/>
            </a:br>
            <a:r>
              <a:rPr lang="pt-BR" sz="3000" dirty="0"/>
              <a:t>Parte III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752600"/>
          </a:xfrm>
        </p:spPr>
        <p:txBody>
          <a:bodyPr>
            <a:normAutofit/>
          </a:bodyPr>
          <a:lstStyle/>
          <a:p>
            <a:r>
              <a:rPr lang="pt-BR" sz="2800" dirty="0"/>
              <a:t>Prof. Cláudio Márcio do N. A. Pereira</a:t>
            </a:r>
          </a:p>
          <a:p>
            <a:r>
              <a:rPr lang="pt-BR" sz="2400" dirty="0"/>
              <a:t>claudio.mna.pereira@gmail.com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Escrevendo no arquivo: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	&gt;&gt;&gt; </a:t>
            </a:r>
            <a:r>
              <a:rPr lang="pt-BR" sz="2400" dirty="0" err="1"/>
              <a:t>arq</a:t>
            </a:r>
            <a:r>
              <a:rPr lang="pt-BR" sz="2400" dirty="0"/>
              <a:t> = open('c:/</a:t>
            </a:r>
            <a:r>
              <a:rPr lang="pt-BR" sz="2400" dirty="0" err="1"/>
              <a:t>temp</a:t>
            </a:r>
            <a:r>
              <a:rPr lang="pt-BR" sz="2400" dirty="0"/>
              <a:t>/tabela.txt', 'w')</a:t>
            </a:r>
          </a:p>
          <a:p>
            <a:pPr marL="0" indent="0">
              <a:buNone/>
            </a:pPr>
            <a:r>
              <a:rPr lang="pt-BR" sz="2400" dirty="0"/>
              <a:t>	&gt;&gt;&gt; </a:t>
            </a:r>
            <a:r>
              <a:rPr lang="pt-BR" sz="2400" dirty="0" err="1"/>
              <a:t>arq.write</a:t>
            </a:r>
            <a:r>
              <a:rPr lang="pt-BR" sz="2400" dirty="0"/>
              <a:t>(“</a:t>
            </a:r>
            <a:r>
              <a:rPr lang="pt-BR" sz="2400" dirty="0" err="1"/>
              <a:t>Hello</a:t>
            </a:r>
            <a:r>
              <a:rPr lang="pt-BR" sz="2400" dirty="0"/>
              <a:t>”)</a:t>
            </a:r>
          </a:p>
          <a:p>
            <a:pPr marL="0" indent="0">
              <a:buNone/>
            </a:pPr>
            <a:r>
              <a:rPr lang="pt-BR" sz="2400" dirty="0"/>
              <a:t>	&gt;&gt;&gt; </a:t>
            </a:r>
            <a:r>
              <a:rPr lang="pt-BR" sz="2400" dirty="0" err="1"/>
              <a:t>arq.write</a:t>
            </a:r>
            <a:r>
              <a:rPr lang="pt-BR" sz="2400" dirty="0"/>
              <a:t>("a = %i e x = %f" %(a, x))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Lendo do arquivo: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	&gt;&gt;&gt; </a:t>
            </a:r>
            <a:r>
              <a:rPr lang="pt-BR" sz="2400" dirty="0" err="1"/>
              <a:t>arq</a:t>
            </a:r>
            <a:r>
              <a:rPr lang="pt-BR" sz="2400" dirty="0"/>
              <a:t> = open('c:/</a:t>
            </a:r>
            <a:r>
              <a:rPr lang="pt-BR" sz="2400" dirty="0" err="1"/>
              <a:t>temp</a:t>
            </a:r>
            <a:r>
              <a:rPr lang="pt-BR" sz="2400" dirty="0"/>
              <a:t>/tabela.</a:t>
            </a:r>
            <a:r>
              <a:rPr lang="pt-BR" sz="2400" dirty="0" err="1"/>
              <a:t>txt</a:t>
            </a:r>
            <a:r>
              <a:rPr lang="pt-BR" sz="2400" dirty="0"/>
              <a:t>','r')</a:t>
            </a:r>
          </a:p>
          <a:p>
            <a:pPr marL="0" indent="0">
              <a:buNone/>
            </a:pPr>
            <a:r>
              <a:rPr lang="pt-BR" sz="2400" dirty="0"/>
              <a:t>	&gt;&gt;&gt; </a:t>
            </a:r>
            <a:r>
              <a:rPr lang="pt-BR" sz="2400" dirty="0" err="1"/>
              <a:t>txt</a:t>
            </a:r>
            <a:r>
              <a:rPr lang="pt-BR" sz="2400" dirty="0"/>
              <a:t> = </a:t>
            </a:r>
            <a:r>
              <a:rPr lang="pt-BR" sz="2400" dirty="0" err="1"/>
              <a:t>arq.readline</a:t>
            </a:r>
            <a:r>
              <a:rPr lang="pt-BR" sz="2400" dirty="0"/>
              <a:t>()</a:t>
            </a:r>
          </a:p>
          <a:p>
            <a:pPr marL="0" indent="0">
              <a:buNone/>
            </a:pPr>
            <a:r>
              <a:rPr lang="pt-BR" sz="2400" dirty="0"/>
              <a:t>	&gt;&gt;&gt; </a:t>
            </a:r>
            <a:r>
              <a:rPr lang="pt-BR" sz="2400" dirty="0" err="1"/>
              <a:t>txt</a:t>
            </a:r>
            <a:r>
              <a:rPr lang="pt-BR" sz="2400" dirty="0"/>
              <a:t> = </a:t>
            </a:r>
            <a:r>
              <a:rPr lang="pt-BR" sz="2400" dirty="0" err="1"/>
              <a:t>arq.readlines</a:t>
            </a:r>
            <a:r>
              <a:rPr lang="pt-BR" sz="2400" dirty="0"/>
              <a:t>()</a:t>
            </a:r>
          </a:p>
          <a:p>
            <a:pPr marL="0" indent="0">
              <a:buNone/>
            </a:pPr>
            <a:r>
              <a:rPr lang="pt-BR" sz="2400" dirty="0"/>
              <a:t>	&gt;&gt;&gt; </a:t>
            </a:r>
            <a:r>
              <a:rPr lang="pt-BR" sz="2400" dirty="0" err="1"/>
              <a:t>txt</a:t>
            </a:r>
            <a:r>
              <a:rPr lang="pt-BR" sz="2400" dirty="0"/>
              <a:t> = </a:t>
            </a:r>
            <a:r>
              <a:rPr lang="pt-BR" sz="2400" dirty="0" err="1"/>
              <a:t>arq.read</a:t>
            </a:r>
            <a:r>
              <a:rPr lang="pt-BR" sz="2400" dirty="0"/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370293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pt-BR" sz="2600" dirty="0"/>
              <a:t>Escreva um programa que grave um arquivo contendo 5 valores reais digitados via teclado.</a:t>
            </a:r>
          </a:p>
          <a:p>
            <a:pPr marL="457200" indent="-457200">
              <a:buAutoNum type="arabicParenR"/>
            </a:pPr>
            <a:r>
              <a:rPr lang="pt-BR" sz="2600" dirty="0"/>
              <a:t>Escreva um programa que leia o arquivo  do exercício 1.</a:t>
            </a:r>
          </a:p>
          <a:p>
            <a:pPr marL="457200" indent="-457200">
              <a:buAutoNum type="arabicParenR"/>
            </a:pPr>
            <a:r>
              <a:rPr lang="pt-BR" sz="2600" dirty="0"/>
              <a:t>Escreva um programa que grave um arquivo com duas colunas de valores reais, x e y, digitados via teclado (5 valores para cada).</a:t>
            </a:r>
          </a:p>
          <a:p>
            <a:pPr marL="457200" indent="-457200">
              <a:buFont typeface="Arial" pitchFamily="34" charset="0"/>
              <a:buAutoNum type="arabicParenR"/>
            </a:pPr>
            <a:r>
              <a:rPr lang="pt-BR" sz="2600" dirty="0"/>
              <a:t>Escreva um programa que leia o arquivo  do exercício 3 e gere um novo arquivo com a soma deles.</a:t>
            </a:r>
          </a:p>
          <a:p>
            <a:pPr marL="0" indent="0">
              <a:buNone/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95164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pt-BR" sz="2000" dirty="0"/>
              <a:t>Escreva um programa que grave um arquivo contendo 5 valores reais digitados via teclado.</a:t>
            </a:r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5F4A6E-13C2-4FA8-B288-385EA97E256A}"/>
              </a:ext>
            </a:extLst>
          </p:cNvPr>
          <p:cNvSpPr txBox="1"/>
          <p:nvPr/>
        </p:nvSpPr>
        <p:spPr>
          <a:xfrm>
            <a:off x="2123728" y="2996952"/>
            <a:ext cx="457200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 err="1"/>
              <a:t>arq</a:t>
            </a:r>
            <a:r>
              <a:rPr lang="pt-BR" sz="2000" dirty="0"/>
              <a:t>=open('c:/</a:t>
            </a:r>
            <a:r>
              <a:rPr lang="pt-BR" sz="2000" dirty="0" err="1"/>
              <a:t>temp</a:t>
            </a:r>
            <a:r>
              <a:rPr lang="pt-BR" sz="2000" dirty="0"/>
              <a:t>/arq_ex_1.txt','w')</a:t>
            </a:r>
          </a:p>
          <a:p>
            <a:endParaRPr lang="pt-BR" sz="2000" dirty="0"/>
          </a:p>
          <a:p>
            <a:r>
              <a:rPr lang="pt-BR" sz="2000" dirty="0"/>
              <a:t>for i in range(5):</a:t>
            </a:r>
          </a:p>
          <a:p>
            <a:r>
              <a:rPr lang="pt-BR" sz="2000" dirty="0"/>
              <a:t>    x = </a:t>
            </a:r>
            <a:r>
              <a:rPr lang="pt-BR" sz="2000" dirty="0" err="1"/>
              <a:t>float</a:t>
            </a:r>
            <a:r>
              <a:rPr lang="pt-BR" sz="2000" dirty="0"/>
              <a:t>(input("x: "))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arq.write</a:t>
            </a:r>
            <a:r>
              <a:rPr lang="pt-BR" sz="2000" dirty="0"/>
              <a:t>("%10.4f\n" %(x))</a:t>
            </a:r>
          </a:p>
          <a:p>
            <a:r>
              <a:rPr lang="pt-BR" sz="2000" dirty="0"/>
              <a:t>    </a:t>
            </a:r>
          </a:p>
          <a:p>
            <a:r>
              <a:rPr lang="pt-BR" sz="2000" dirty="0" err="1"/>
              <a:t>arq.close</a:t>
            </a:r>
            <a:r>
              <a:rPr lang="pt-BR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3287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2) Escreva um programa que leia o arquivo  do exercício 1.</a:t>
            </a:r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4F5CF2-88FA-404D-9EBF-D912E6B38510}"/>
              </a:ext>
            </a:extLst>
          </p:cNvPr>
          <p:cNvSpPr txBox="1"/>
          <p:nvPr/>
        </p:nvSpPr>
        <p:spPr>
          <a:xfrm>
            <a:off x="2051720" y="2727791"/>
            <a:ext cx="45720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 err="1"/>
              <a:t>arq</a:t>
            </a:r>
            <a:r>
              <a:rPr lang="pt-BR" sz="2000" dirty="0"/>
              <a:t>=open('c:/</a:t>
            </a:r>
            <a:r>
              <a:rPr lang="pt-BR" sz="2000" dirty="0" err="1"/>
              <a:t>temp</a:t>
            </a:r>
            <a:r>
              <a:rPr lang="pt-BR" sz="2000" dirty="0"/>
              <a:t>/arq_ex_1.txt','r')</a:t>
            </a:r>
          </a:p>
          <a:p>
            <a:endParaRPr lang="pt-BR" sz="2000" dirty="0"/>
          </a:p>
          <a:p>
            <a:r>
              <a:rPr lang="pt-BR" sz="2000" dirty="0"/>
              <a:t>for i in range(5):</a:t>
            </a:r>
          </a:p>
          <a:p>
            <a:r>
              <a:rPr lang="pt-BR" sz="2000" dirty="0"/>
              <a:t>    s = </a:t>
            </a:r>
            <a:r>
              <a:rPr lang="pt-BR" sz="2000" dirty="0" err="1"/>
              <a:t>arq.readline</a:t>
            </a:r>
            <a:r>
              <a:rPr lang="pt-BR" sz="2000" dirty="0"/>
              <a:t>()</a:t>
            </a:r>
          </a:p>
          <a:p>
            <a:r>
              <a:rPr lang="pt-BR" sz="2000" dirty="0"/>
              <a:t>    x = </a:t>
            </a:r>
            <a:r>
              <a:rPr lang="pt-BR" sz="2000" dirty="0" err="1"/>
              <a:t>float</a:t>
            </a:r>
            <a:r>
              <a:rPr lang="pt-BR" sz="2000" dirty="0"/>
              <a:t>(s)</a:t>
            </a:r>
          </a:p>
          <a:p>
            <a:r>
              <a:rPr lang="pt-BR" sz="2000" dirty="0"/>
              <a:t>    print(x)</a:t>
            </a:r>
          </a:p>
          <a:p>
            <a:r>
              <a:rPr lang="pt-BR" sz="2000" dirty="0"/>
              <a:t>    </a:t>
            </a:r>
          </a:p>
          <a:p>
            <a:r>
              <a:rPr lang="pt-BR" sz="2000" dirty="0" err="1"/>
              <a:t>arq.close</a:t>
            </a:r>
            <a:r>
              <a:rPr lang="pt-BR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67600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3) Escreva um programa que grave um arquivo com duas colunas de valores reais, x e y, digitados via teclado (5 valores para cada).</a:t>
            </a:r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14E3465-E02C-40E0-BC64-C78CF579CB23}"/>
              </a:ext>
            </a:extLst>
          </p:cNvPr>
          <p:cNvSpPr txBox="1"/>
          <p:nvPr/>
        </p:nvSpPr>
        <p:spPr>
          <a:xfrm>
            <a:off x="2051720" y="3035568"/>
            <a:ext cx="45720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 err="1"/>
              <a:t>arq</a:t>
            </a:r>
            <a:r>
              <a:rPr lang="pt-BR" sz="2000" dirty="0"/>
              <a:t>=open('c:/</a:t>
            </a:r>
            <a:r>
              <a:rPr lang="pt-BR" sz="2000" dirty="0" err="1"/>
              <a:t>temp</a:t>
            </a:r>
            <a:r>
              <a:rPr lang="pt-BR" sz="2000" dirty="0"/>
              <a:t>/xy.</a:t>
            </a:r>
            <a:r>
              <a:rPr lang="pt-BR" sz="2000" dirty="0" err="1"/>
              <a:t>txt</a:t>
            </a:r>
            <a:r>
              <a:rPr lang="pt-BR" sz="2000" dirty="0"/>
              <a:t>','w')</a:t>
            </a:r>
          </a:p>
          <a:p>
            <a:r>
              <a:rPr lang="pt-BR" sz="2000" dirty="0"/>
              <a:t>for i in range(5):</a:t>
            </a:r>
          </a:p>
          <a:p>
            <a:r>
              <a:rPr lang="pt-BR" sz="2000" dirty="0"/>
              <a:t>    x = </a:t>
            </a:r>
            <a:r>
              <a:rPr lang="pt-BR" sz="2000" dirty="0" err="1"/>
              <a:t>float</a:t>
            </a:r>
            <a:r>
              <a:rPr lang="pt-BR" sz="2000" dirty="0"/>
              <a:t>(input("x: "))</a:t>
            </a:r>
          </a:p>
          <a:p>
            <a:r>
              <a:rPr lang="pt-BR" sz="2000" dirty="0"/>
              <a:t>    y = </a:t>
            </a:r>
            <a:r>
              <a:rPr lang="pt-BR" sz="2000" dirty="0" err="1"/>
              <a:t>float</a:t>
            </a:r>
            <a:r>
              <a:rPr lang="pt-BR" sz="2000" dirty="0"/>
              <a:t>(input("y: "))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arq.write</a:t>
            </a:r>
            <a:r>
              <a:rPr lang="pt-BR" sz="2000" dirty="0"/>
              <a:t>("%10.4f%10.4f\n" %(x, y))</a:t>
            </a:r>
          </a:p>
          <a:p>
            <a:r>
              <a:rPr lang="pt-BR" sz="2000" dirty="0" err="1"/>
              <a:t>arq.close</a:t>
            </a:r>
            <a:r>
              <a:rPr lang="pt-BR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6641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4) Escreva um programa que leia o arquivo  do exercício 3 e gere um novo arquivo com a soma deles.</a:t>
            </a:r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C87CC5-453F-4DDA-A562-70FADBD1910C}"/>
              </a:ext>
            </a:extLst>
          </p:cNvPr>
          <p:cNvSpPr txBox="1"/>
          <p:nvPr/>
        </p:nvSpPr>
        <p:spPr>
          <a:xfrm>
            <a:off x="2195736" y="2503260"/>
            <a:ext cx="457200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 err="1"/>
              <a:t>arq</a:t>
            </a:r>
            <a:r>
              <a:rPr lang="pt-BR" sz="2000" dirty="0"/>
              <a:t>=open('c:/</a:t>
            </a:r>
            <a:r>
              <a:rPr lang="pt-BR" sz="2000" dirty="0" err="1"/>
              <a:t>temp</a:t>
            </a:r>
            <a:r>
              <a:rPr lang="pt-BR" sz="2000" dirty="0"/>
              <a:t>/xy.</a:t>
            </a:r>
            <a:r>
              <a:rPr lang="pt-BR" sz="2000" dirty="0" err="1"/>
              <a:t>txt</a:t>
            </a:r>
            <a:r>
              <a:rPr lang="pt-BR" sz="2000" dirty="0"/>
              <a:t>','r')</a:t>
            </a:r>
          </a:p>
          <a:p>
            <a:r>
              <a:rPr lang="pt-BR" sz="2000" dirty="0"/>
              <a:t>arq2=open('c:/</a:t>
            </a:r>
            <a:r>
              <a:rPr lang="pt-BR" sz="2000" dirty="0" err="1"/>
              <a:t>temp</a:t>
            </a:r>
            <a:r>
              <a:rPr lang="pt-BR" sz="2000" dirty="0"/>
              <a:t>/z.</a:t>
            </a:r>
            <a:r>
              <a:rPr lang="pt-BR" sz="2000" dirty="0" err="1"/>
              <a:t>txt</a:t>
            </a:r>
            <a:r>
              <a:rPr lang="pt-BR" sz="2000" dirty="0"/>
              <a:t>','w')</a:t>
            </a:r>
          </a:p>
          <a:p>
            <a:r>
              <a:rPr lang="pt-BR" sz="2000" dirty="0" err="1"/>
              <a:t>while</a:t>
            </a:r>
            <a:r>
              <a:rPr lang="pt-BR" sz="2000" dirty="0"/>
              <a:t> </a:t>
            </a:r>
            <a:r>
              <a:rPr lang="pt-BR" sz="2000" dirty="0" err="1"/>
              <a:t>True</a:t>
            </a:r>
            <a:r>
              <a:rPr lang="pt-BR" sz="2000" dirty="0"/>
              <a:t>:</a:t>
            </a:r>
          </a:p>
          <a:p>
            <a:r>
              <a:rPr lang="pt-BR" sz="2000" dirty="0"/>
              <a:t>    s = </a:t>
            </a:r>
            <a:r>
              <a:rPr lang="pt-BR" sz="2000" dirty="0" err="1"/>
              <a:t>arq.readline</a:t>
            </a:r>
            <a:r>
              <a:rPr lang="pt-BR" sz="2000" dirty="0"/>
              <a:t>()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if</a:t>
            </a:r>
            <a:r>
              <a:rPr lang="pt-BR" sz="2000" dirty="0"/>
              <a:t> (s == ""): break</a:t>
            </a:r>
          </a:p>
          <a:p>
            <a:r>
              <a:rPr lang="pt-BR" sz="2000" dirty="0"/>
              <a:t>    x = </a:t>
            </a:r>
            <a:r>
              <a:rPr lang="pt-BR" sz="2000" dirty="0" err="1"/>
              <a:t>float</a:t>
            </a:r>
            <a:r>
              <a:rPr lang="pt-BR" sz="2000" dirty="0"/>
              <a:t>(s[0:10])</a:t>
            </a:r>
          </a:p>
          <a:p>
            <a:r>
              <a:rPr lang="pt-BR" sz="2000" dirty="0"/>
              <a:t>    y = </a:t>
            </a:r>
            <a:r>
              <a:rPr lang="pt-BR" sz="2000" dirty="0" err="1"/>
              <a:t>float</a:t>
            </a:r>
            <a:r>
              <a:rPr lang="pt-BR" sz="2000" dirty="0"/>
              <a:t>(s[10:20])</a:t>
            </a:r>
          </a:p>
          <a:p>
            <a:r>
              <a:rPr lang="pt-BR" sz="2000" dirty="0"/>
              <a:t>    z = x + y    </a:t>
            </a:r>
          </a:p>
          <a:p>
            <a:r>
              <a:rPr lang="pt-BR" sz="2000" dirty="0"/>
              <a:t>    arq2.write("%10.4f\n" %(z))</a:t>
            </a:r>
          </a:p>
          <a:p>
            <a:r>
              <a:rPr lang="pt-BR" sz="2000" dirty="0"/>
              <a:t>    print(x, " ", y, " ", z)</a:t>
            </a:r>
          </a:p>
          <a:p>
            <a:r>
              <a:rPr lang="pt-BR" sz="2000" dirty="0"/>
              <a:t>arq2.close()</a:t>
            </a:r>
          </a:p>
          <a:p>
            <a:r>
              <a:rPr lang="pt-BR" sz="2000" dirty="0" err="1"/>
              <a:t>arq.close</a:t>
            </a:r>
            <a:r>
              <a:rPr lang="pt-BR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2962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4) Outra solução usando o comando ‘split’</a:t>
            </a:r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1975242-2D19-48AA-8346-9F7898C4D691}"/>
              </a:ext>
            </a:extLst>
          </p:cNvPr>
          <p:cNvSpPr txBox="1"/>
          <p:nvPr/>
        </p:nvSpPr>
        <p:spPr>
          <a:xfrm>
            <a:off x="2286000" y="2483768"/>
            <a:ext cx="457200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000" dirty="0" err="1"/>
              <a:t>arq</a:t>
            </a:r>
            <a:r>
              <a:rPr lang="pt-BR" sz="2000" dirty="0"/>
              <a:t>=open('c:/</a:t>
            </a:r>
            <a:r>
              <a:rPr lang="pt-BR" sz="2000" dirty="0" err="1"/>
              <a:t>temp</a:t>
            </a:r>
            <a:r>
              <a:rPr lang="pt-BR" sz="2000" dirty="0"/>
              <a:t>/xy.</a:t>
            </a:r>
            <a:r>
              <a:rPr lang="pt-BR" sz="2000" dirty="0" err="1"/>
              <a:t>txt</a:t>
            </a:r>
            <a:r>
              <a:rPr lang="pt-BR" sz="2000" dirty="0"/>
              <a:t>','r')</a:t>
            </a:r>
          </a:p>
          <a:p>
            <a:r>
              <a:rPr lang="pt-BR" sz="2000" dirty="0"/>
              <a:t>arq2=open('c:/</a:t>
            </a:r>
            <a:r>
              <a:rPr lang="pt-BR" sz="2000" dirty="0" err="1"/>
              <a:t>temp</a:t>
            </a:r>
            <a:r>
              <a:rPr lang="pt-BR" sz="2000" dirty="0"/>
              <a:t>/z2.txt','w')</a:t>
            </a:r>
          </a:p>
          <a:p>
            <a:r>
              <a:rPr lang="pt-BR" sz="2000" dirty="0" err="1"/>
              <a:t>while</a:t>
            </a:r>
            <a:r>
              <a:rPr lang="pt-BR" sz="2000" dirty="0"/>
              <a:t> </a:t>
            </a:r>
            <a:r>
              <a:rPr lang="pt-BR" sz="2000" dirty="0" err="1"/>
              <a:t>True</a:t>
            </a:r>
            <a:r>
              <a:rPr lang="pt-BR" sz="2000" dirty="0"/>
              <a:t>:</a:t>
            </a:r>
          </a:p>
          <a:p>
            <a:r>
              <a:rPr lang="pt-BR" sz="2000" dirty="0"/>
              <a:t>    s = </a:t>
            </a:r>
            <a:r>
              <a:rPr lang="pt-BR" sz="2000" dirty="0" err="1"/>
              <a:t>arq.readline</a:t>
            </a:r>
            <a:r>
              <a:rPr lang="pt-BR" sz="2000" dirty="0"/>
              <a:t>()</a:t>
            </a:r>
          </a:p>
          <a:p>
            <a:r>
              <a:rPr lang="pt-BR" sz="2000" dirty="0"/>
              <a:t>    </a:t>
            </a:r>
            <a:r>
              <a:rPr lang="pt-BR" sz="2000" dirty="0" err="1"/>
              <a:t>if</a:t>
            </a:r>
            <a:r>
              <a:rPr lang="pt-BR" sz="2000" dirty="0"/>
              <a:t> (s == ""): break</a:t>
            </a:r>
          </a:p>
          <a:p>
            <a:r>
              <a:rPr lang="pt-BR" sz="2000" dirty="0"/>
              <a:t>    x = </a:t>
            </a:r>
            <a:r>
              <a:rPr lang="pt-BR" sz="2000" dirty="0" err="1"/>
              <a:t>float</a:t>
            </a:r>
            <a:r>
              <a:rPr lang="pt-BR" sz="2000" dirty="0"/>
              <a:t>(</a:t>
            </a:r>
            <a:r>
              <a:rPr lang="pt-BR" sz="2000" dirty="0" err="1"/>
              <a:t>s.split</a:t>
            </a:r>
            <a:r>
              <a:rPr lang="pt-BR" sz="2000" dirty="0"/>
              <a:t>()[0])</a:t>
            </a:r>
          </a:p>
          <a:p>
            <a:r>
              <a:rPr lang="pt-BR" sz="2000" dirty="0"/>
              <a:t>    y = </a:t>
            </a:r>
            <a:r>
              <a:rPr lang="pt-BR" sz="2000" dirty="0" err="1"/>
              <a:t>float</a:t>
            </a:r>
            <a:r>
              <a:rPr lang="pt-BR" sz="2000" dirty="0"/>
              <a:t>(</a:t>
            </a:r>
            <a:r>
              <a:rPr lang="pt-BR" sz="2000" dirty="0" err="1"/>
              <a:t>s.split</a:t>
            </a:r>
            <a:r>
              <a:rPr lang="pt-BR" sz="2000" dirty="0"/>
              <a:t>()[1])</a:t>
            </a:r>
          </a:p>
          <a:p>
            <a:r>
              <a:rPr lang="pt-BR" sz="2000" dirty="0"/>
              <a:t>    z = x + y    </a:t>
            </a:r>
          </a:p>
          <a:p>
            <a:r>
              <a:rPr lang="pt-BR" sz="2000" dirty="0"/>
              <a:t>    arq2.write("%10.4f\n" %(z))</a:t>
            </a:r>
          </a:p>
          <a:p>
            <a:r>
              <a:rPr lang="pt-BR" sz="2000" dirty="0"/>
              <a:t>    print(x, " ", y, " ", z)</a:t>
            </a:r>
          </a:p>
          <a:p>
            <a:r>
              <a:rPr lang="pt-BR" sz="2000" dirty="0"/>
              <a:t>arq2.close()</a:t>
            </a:r>
          </a:p>
          <a:p>
            <a:r>
              <a:rPr lang="pt-BR" sz="2000" dirty="0" err="1"/>
              <a:t>arq.close</a:t>
            </a:r>
            <a:r>
              <a:rPr lang="pt-BR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3864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São pacotes ou bibliotecas de funções.</a:t>
            </a:r>
          </a:p>
          <a:p>
            <a:r>
              <a:rPr lang="pt-BR" sz="3000" dirty="0"/>
              <a:t>São criados como se fossem programas normais (mesmo editor de programa)</a:t>
            </a:r>
          </a:p>
          <a:p>
            <a:r>
              <a:rPr lang="pt-BR" sz="3000" dirty="0"/>
              <a:t>Precisam estar em pasta incluída no PATH do sistema operacional (variáveis de ambiente do Windows, por exemplo)</a:t>
            </a:r>
          </a:p>
          <a:p>
            <a:r>
              <a:rPr lang="pt-BR" sz="3000" dirty="0"/>
              <a:t>A seguinte pasta já está no path (basta salvar lá): </a:t>
            </a:r>
            <a:r>
              <a:rPr lang="en-US" sz="2400" dirty="0"/>
              <a:t>C:\Users\claud\AppData\Local\Programs\Python\Python39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000" dirty="0"/>
              <a:t>Importando um módulo e utilizando suas funções</a:t>
            </a:r>
            <a:r>
              <a:rPr lang="pt-BR" dirty="0"/>
              <a:t>:</a:t>
            </a:r>
          </a:p>
          <a:p>
            <a:endParaRPr lang="pt-BR" sz="1400" dirty="0"/>
          </a:p>
          <a:p>
            <a:pPr marL="0" indent="0">
              <a:buNone/>
            </a:pPr>
            <a:r>
              <a:rPr lang="pt-BR" sz="2400" dirty="0"/>
              <a:t>	&gt;&gt;&gt; </a:t>
            </a:r>
            <a:r>
              <a:rPr lang="pt-BR" sz="2400" b="1" dirty="0" err="1"/>
              <a:t>import</a:t>
            </a:r>
            <a:r>
              <a:rPr lang="pt-BR" sz="2400" dirty="0"/>
              <a:t> </a:t>
            </a:r>
            <a:r>
              <a:rPr lang="pt-BR" sz="2400" dirty="0" err="1"/>
              <a:t>math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	&gt;&gt;&gt; </a:t>
            </a:r>
            <a:r>
              <a:rPr lang="pt-BR" sz="2400" dirty="0" err="1"/>
              <a:t>math.pi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	3.141592653589793</a:t>
            </a:r>
          </a:p>
          <a:p>
            <a:pPr marL="0" indent="0">
              <a:buNone/>
            </a:pPr>
            <a:r>
              <a:rPr lang="pt-BR" sz="2400" dirty="0"/>
              <a:t>	</a:t>
            </a:r>
          </a:p>
          <a:p>
            <a:pPr marL="0" indent="0">
              <a:buNone/>
            </a:pPr>
            <a:r>
              <a:rPr lang="pt-BR" sz="2400" dirty="0"/>
              <a:t>	&gt;&gt;&gt; x = </a:t>
            </a:r>
            <a:r>
              <a:rPr lang="pt-BR" sz="2400" dirty="0" err="1"/>
              <a:t>math.sin</a:t>
            </a:r>
            <a:r>
              <a:rPr lang="pt-BR" sz="2400" dirty="0"/>
              <a:t>(</a:t>
            </a:r>
            <a:r>
              <a:rPr lang="pt-BR" sz="2400" dirty="0" err="1"/>
              <a:t>math.pi</a:t>
            </a:r>
            <a:r>
              <a:rPr lang="pt-BR" sz="2400" dirty="0"/>
              <a:t>/4)</a:t>
            </a:r>
          </a:p>
          <a:p>
            <a:pPr marL="0" indent="0">
              <a:buNone/>
            </a:pPr>
            <a:r>
              <a:rPr lang="pt-BR" sz="2400" dirty="0"/>
              <a:t>	&gt;&gt;&gt; x</a:t>
            </a:r>
          </a:p>
          <a:p>
            <a:pPr marL="0" indent="0">
              <a:buNone/>
            </a:pPr>
            <a:r>
              <a:rPr lang="pt-BR" sz="2400" dirty="0"/>
              <a:t>	0.7071067811865476</a:t>
            </a:r>
          </a:p>
          <a:p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1612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3000" dirty="0"/>
              <a:t>Listand</a:t>
            </a:r>
            <a:r>
              <a:rPr lang="pt-BR" dirty="0"/>
              <a:t>o os métodos (funções) de um modulo: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&gt;&gt;&gt; </a:t>
            </a:r>
            <a:r>
              <a:rPr lang="pt-BR" b="1" dirty="0" err="1"/>
              <a:t>dir</a:t>
            </a:r>
            <a:r>
              <a:rPr lang="pt-BR" b="1" dirty="0"/>
              <a:t>(</a:t>
            </a:r>
            <a:r>
              <a:rPr lang="pt-BR" b="1" dirty="0" err="1"/>
              <a:t>math</a:t>
            </a:r>
            <a:r>
              <a:rPr lang="pt-BR" b="1" dirty="0"/>
              <a:t>)</a:t>
            </a:r>
          </a:p>
          <a:p>
            <a:pPr marL="0" indent="0">
              <a:buNone/>
            </a:pPr>
            <a:r>
              <a:rPr lang="pt-BR" sz="2800" dirty="0"/>
              <a:t>['__</a:t>
            </a:r>
            <a:r>
              <a:rPr lang="pt-BR" sz="2800" dirty="0" err="1"/>
              <a:t>doc</a:t>
            </a:r>
            <a:r>
              <a:rPr lang="pt-BR" sz="2800" dirty="0"/>
              <a:t>__', '__</a:t>
            </a:r>
            <a:r>
              <a:rPr lang="pt-BR" sz="2800" dirty="0" err="1"/>
              <a:t>loader</a:t>
            </a:r>
            <a:r>
              <a:rPr lang="pt-BR" sz="2800" dirty="0"/>
              <a:t>__', '__</a:t>
            </a:r>
            <a:r>
              <a:rPr lang="pt-BR" sz="2800" dirty="0" err="1"/>
              <a:t>name</a:t>
            </a:r>
            <a:r>
              <a:rPr lang="pt-BR" sz="2800" dirty="0"/>
              <a:t>__', '__</a:t>
            </a:r>
            <a:r>
              <a:rPr lang="pt-BR" sz="2800" dirty="0" err="1"/>
              <a:t>package</a:t>
            </a:r>
            <a:r>
              <a:rPr lang="pt-BR" sz="2800" dirty="0"/>
              <a:t>__', '__</a:t>
            </a:r>
            <a:r>
              <a:rPr lang="pt-BR" sz="2800" dirty="0" err="1"/>
              <a:t>spec</a:t>
            </a:r>
            <a:r>
              <a:rPr lang="pt-BR" sz="2800" dirty="0"/>
              <a:t>__', '</a:t>
            </a:r>
            <a:r>
              <a:rPr lang="pt-BR" sz="2800" dirty="0" err="1"/>
              <a:t>acos</a:t>
            </a:r>
            <a:r>
              <a:rPr lang="pt-BR" sz="2800" dirty="0"/>
              <a:t>', '</a:t>
            </a:r>
            <a:r>
              <a:rPr lang="pt-BR" sz="2800" dirty="0" err="1"/>
              <a:t>acosh</a:t>
            </a:r>
            <a:r>
              <a:rPr lang="pt-BR" sz="2800" dirty="0"/>
              <a:t>', '</a:t>
            </a:r>
            <a:r>
              <a:rPr lang="pt-BR" sz="2800" dirty="0" err="1"/>
              <a:t>asin</a:t>
            </a:r>
            <a:r>
              <a:rPr lang="pt-BR" sz="2800" dirty="0"/>
              <a:t>', '</a:t>
            </a:r>
            <a:r>
              <a:rPr lang="pt-BR" sz="2800" dirty="0" err="1"/>
              <a:t>asinh</a:t>
            </a:r>
            <a:r>
              <a:rPr lang="pt-BR" sz="2800" dirty="0"/>
              <a:t>', '</a:t>
            </a:r>
            <a:r>
              <a:rPr lang="pt-BR" sz="2800" dirty="0" err="1"/>
              <a:t>atan</a:t>
            </a:r>
            <a:r>
              <a:rPr lang="pt-BR" sz="2800" dirty="0"/>
              <a:t>', 'atan2', '</a:t>
            </a:r>
            <a:r>
              <a:rPr lang="pt-BR" sz="2800" dirty="0" err="1"/>
              <a:t>atanh</a:t>
            </a:r>
            <a:r>
              <a:rPr lang="pt-BR" sz="2800" dirty="0"/>
              <a:t>', '</a:t>
            </a:r>
            <a:r>
              <a:rPr lang="pt-BR" sz="2800" dirty="0" err="1"/>
              <a:t>ceil</a:t>
            </a:r>
            <a:r>
              <a:rPr lang="pt-BR" sz="2800" dirty="0"/>
              <a:t>', '</a:t>
            </a:r>
            <a:r>
              <a:rPr lang="pt-BR" sz="2800" dirty="0" err="1"/>
              <a:t>comb</a:t>
            </a:r>
            <a:r>
              <a:rPr lang="pt-BR" sz="2800" dirty="0"/>
              <a:t>', '</a:t>
            </a:r>
            <a:r>
              <a:rPr lang="pt-BR" sz="2800" dirty="0" err="1"/>
              <a:t>copysign</a:t>
            </a:r>
            <a:r>
              <a:rPr lang="pt-BR" sz="2800" dirty="0"/>
              <a:t>', 'cos', '</a:t>
            </a:r>
            <a:r>
              <a:rPr lang="pt-BR" sz="2800" dirty="0" err="1"/>
              <a:t>cosh</a:t>
            </a:r>
            <a:r>
              <a:rPr lang="pt-BR" sz="2800" dirty="0"/>
              <a:t>', '</a:t>
            </a:r>
            <a:r>
              <a:rPr lang="pt-BR" sz="2800" dirty="0" err="1"/>
              <a:t>degrees</a:t>
            </a:r>
            <a:r>
              <a:rPr lang="pt-BR" sz="2800" dirty="0"/>
              <a:t>', '</a:t>
            </a:r>
            <a:r>
              <a:rPr lang="pt-BR" sz="2800" dirty="0" err="1"/>
              <a:t>dist</a:t>
            </a:r>
            <a:r>
              <a:rPr lang="pt-BR" sz="2800" dirty="0"/>
              <a:t>', 'e', '</a:t>
            </a:r>
            <a:r>
              <a:rPr lang="pt-BR" sz="2800" dirty="0" err="1"/>
              <a:t>erf</a:t>
            </a:r>
            <a:r>
              <a:rPr lang="pt-BR" sz="2800" dirty="0"/>
              <a:t>', '</a:t>
            </a:r>
            <a:r>
              <a:rPr lang="pt-BR" sz="2800" dirty="0" err="1"/>
              <a:t>erfc</a:t>
            </a:r>
            <a:r>
              <a:rPr lang="pt-BR" sz="2800" dirty="0"/>
              <a:t>', '</a:t>
            </a:r>
            <a:r>
              <a:rPr lang="pt-BR" sz="2800" dirty="0" err="1"/>
              <a:t>exp</a:t>
            </a:r>
            <a:r>
              <a:rPr lang="pt-BR" sz="2800" dirty="0"/>
              <a:t>', 'expm1', '</a:t>
            </a:r>
            <a:r>
              <a:rPr lang="pt-BR" sz="2800" dirty="0" err="1"/>
              <a:t>fabs</a:t>
            </a:r>
            <a:r>
              <a:rPr lang="pt-BR" sz="2800" dirty="0"/>
              <a:t>', '</a:t>
            </a:r>
            <a:r>
              <a:rPr lang="pt-BR" sz="2800" dirty="0" err="1"/>
              <a:t>factorial</a:t>
            </a:r>
            <a:r>
              <a:rPr lang="pt-BR" sz="2800" dirty="0"/>
              <a:t>', '</a:t>
            </a:r>
            <a:r>
              <a:rPr lang="pt-BR" sz="2800" dirty="0" err="1"/>
              <a:t>floor</a:t>
            </a:r>
            <a:r>
              <a:rPr lang="pt-BR" sz="2800" dirty="0"/>
              <a:t>', '</a:t>
            </a:r>
            <a:r>
              <a:rPr lang="pt-BR" sz="2800" dirty="0" err="1"/>
              <a:t>fmod</a:t>
            </a:r>
            <a:r>
              <a:rPr lang="pt-BR" sz="2800" dirty="0"/>
              <a:t>', '</a:t>
            </a:r>
            <a:r>
              <a:rPr lang="pt-BR" sz="2800" dirty="0" err="1"/>
              <a:t>frexp</a:t>
            </a:r>
            <a:r>
              <a:rPr lang="pt-BR" sz="2800" dirty="0"/>
              <a:t>', '</a:t>
            </a:r>
            <a:r>
              <a:rPr lang="pt-BR" sz="2800" dirty="0" err="1"/>
              <a:t>fsum</a:t>
            </a:r>
            <a:r>
              <a:rPr lang="pt-BR" sz="2800" dirty="0"/>
              <a:t>', '</a:t>
            </a:r>
            <a:r>
              <a:rPr lang="pt-BR" sz="2800" dirty="0" err="1"/>
              <a:t>gamma</a:t>
            </a:r>
            <a:r>
              <a:rPr lang="pt-BR" sz="2800" dirty="0"/>
              <a:t>', '</a:t>
            </a:r>
            <a:r>
              <a:rPr lang="pt-BR" sz="2800" dirty="0" err="1"/>
              <a:t>gcd</a:t>
            </a:r>
            <a:r>
              <a:rPr lang="pt-BR" sz="2800" dirty="0"/>
              <a:t>', '</a:t>
            </a:r>
            <a:r>
              <a:rPr lang="pt-BR" sz="2800" dirty="0" err="1"/>
              <a:t>hypot</a:t>
            </a:r>
            <a:r>
              <a:rPr lang="pt-BR" sz="2800" dirty="0"/>
              <a:t>', '</a:t>
            </a:r>
            <a:r>
              <a:rPr lang="pt-BR" sz="2800" dirty="0" err="1"/>
              <a:t>inf</a:t>
            </a:r>
            <a:r>
              <a:rPr lang="pt-BR" sz="2800" dirty="0"/>
              <a:t>', '</a:t>
            </a:r>
            <a:r>
              <a:rPr lang="pt-BR" sz="2800" dirty="0" err="1"/>
              <a:t>isclose</a:t>
            </a:r>
            <a:r>
              <a:rPr lang="pt-BR" sz="2800" dirty="0"/>
              <a:t>', '</a:t>
            </a:r>
            <a:r>
              <a:rPr lang="pt-BR" sz="2800" dirty="0" err="1"/>
              <a:t>isfinite</a:t>
            </a:r>
            <a:r>
              <a:rPr lang="pt-BR" sz="2800" dirty="0"/>
              <a:t>', '</a:t>
            </a:r>
            <a:r>
              <a:rPr lang="pt-BR" sz="2800" dirty="0" err="1"/>
              <a:t>isinf</a:t>
            </a:r>
            <a:r>
              <a:rPr lang="pt-BR" sz="2800" dirty="0"/>
              <a:t>', '</a:t>
            </a:r>
            <a:r>
              <a:rPr lang="pt-BR" sz="2800" dirty="0" err="1"/>
              <a:t>isnan</a:t>
            </a:r>
            <a:r>
              <a:rPr lang="pt-BR" sz="2800" dirty="0"/>
              <a:t>', '</a:t>
            </a:r>
            <a:r>
              <a:rPr lang="pt-BR" sz="2800" dirty="0" err="1"/>
              <a:t>isqrt</a:t>
            </a:r>
            <a:r>
              <a:rPr lang="pt-BR" sz="2800" dirty="0"/>
              <a:t>', '</a:t>
            </a:r>
            <a:r>
              <a:rPr lang="pt-BR" sz="2800" dirty="0" err="1"/>
              <a:t>ldexp</a:t>
            </a:r>
            <a:r>
              <a:rPr lang="pt-BR" sz="2800" dirty="0"/>
              <a:t>', '</a:t>
            </a:r>
            <a:r>
              <a:rPr lang="pt-BR" sz="2800" dirty="0" err="1"/>
              <a:t>lgamma</a:t>
            </a:r>
            <a:r>
              <a:rPr lang="pt-BR" sz="2800" dirty="0"/>
              <a:t>', 'log', 'log10', 'log1p', 'log2', '</a:t>
            </a:r>
            <a:r>
              <a:rPr lang="pt-BR" sz="2800" dirty="0" err="1"/>
              <a:t>modf</a:t>
            </a:r>
            <a:r>
              <a:rPr lang="pt-BR" sz="2800" dirty="0"/>
              <a:t>', '</a:t>
            </a:r>
            <a:r>
              <a:rPr lang="pt-BR" sz="2800" dirty="0" err="1"/>
              <a:t>nan</a:t>
            </a:r>
            <a:r>
              <a:rPr lang="pt-BR" sz="2800" dirty="0"/>
              <a:t>', '</a:t>
            </a:r>
            <a:r>
              <a:rPr lang="pt-BR" sz="2800" dirty="0" err="1"/>
              <a:t>perm</a:t>
            </a:r>
            <a:r>
              <a:rPr lang="pt-BR" sz="2800" dirty="0"/>
              <a:t>', '</a:t>
            </a:r>
            <a:r>
              <a:rPr lang="pt-BR" sz="2800" dirty="0" err="1"/>
              <a:t>pi</a:t>
            </a:r>
            <a:r>
              <a:rPr lang="pt-BR" sz="2800" dirty="0"/>
              <a:t>', '</a:t>
            </a:r>
            <a:r>
              <a:rPr lang="pt-BR" sz="2800" dirty="0" err="1"/>
              <a:t>pow</a:t>
            </a:r>
            <a:r>
              <a:rPr lang="pt-BR" sz="2800" dirty="0"/>
              <a:t>', '</a:t>
            </a:r>
            <a:r>
              <a:rPr lang="pt-BR" sz="2800" dirty="0" err="1"/>
              <a:t>prod</a:t>
            </a:r>
            <a:r>
              <a:rPr lang="pt-BR" sz="2800" dirty="0"/>
              <a:t>', '</a:t>
            </a:r>
            <a:r>
              <a:rPr lang="pt-BR" sz="2800" dirty="0" err="1"/>
              <a:t>radians</a:t>
            </a:r>
            <a:r>
              <a:rPr lang="pt-BR" sz="2800" dirty="0"/>
              <a:t>', '</a:t>
            </a:r>
            <a:r>
              <a:rPr lang="pt-BR" sz="2800" dirty="0" err="1"/>
              <a:t>remainder</a:t>
            </a:r>
            <a:r>
              <a:rPr lang="pt-BR" sz="2800" dirty="0"/>
              <a:t>', '</a:t>
            </a:r>
            <a:r>
              <a:rPr lang="pt-BR" sz="2800" dirty="0" err="1"/>
              <a:t>sin</a:t>
            </a:r>
            <a:r>
              <a:rPr lang="pt-BR" sz="2800" dirty="0"/>
              <a:t>', '</a:t>
            </a:r>
            <a:r>
              <a:rPr lang="pt-BR" sz="2800" dirty="0" err="1"/>
              <a:t>sinh</a:t>
            </a:r>
            <a:r>
              <a:rPr lang="pt-BR" sz="2800" dirty="0"/>
              <a:t>', '</a:t>
            </a:r>
            <a:r>
              <a:rPr lang="pt-BR" sz="2800" dirty="0" err="1"/>
              <a:t>sqrt</a:t>
            </a:r>
            <a:r>
              <a:rPr lang="pt-BR" sz="2800" dirty="0"/>
              <a:t>', '</a:t>
            </a:r>
            <a:r>
              <a:rPr lang="pt-BR" sz="2800" dirty="0" err="1"/>
              <a:t>tan</a:t>
            </a:r>
            <a:r>
              <a:rPr lang="pt-BR" sz="2800" dirty="0"/>
              <a:t>', '</a:t>
            </a:r>
            <a:r>
              <a:rPr lang="pt-BR" sz="2800" dirty="0" err="1"/>
              <a:t>tanh</a:t>
            </a:r>
            <a:r>
              <a:rPr lang="pt-BR" sz="2800" dirty="0"/>
              <a:t>', 'tau', '</a:t>
            </a:r>
            <a:r>
              <a:rPr lang="pt-BR" sz="2800" dirty="0" err="1"/>
              <a:t>trunc</a:t>
            </a:r>
            <a:r>
              <a:rPr lang="pt-BR" sz="2800" dirty="0"/>
              <a:t>']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4628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000" dirty="0"/>
              <a:t>Criaçã</a:t>
            </a:r>
            <a:r>
              <a:rPr lang="pt-BR" dirty="0"/>
              <a:t>o de um modulo:</a:t>
            </a:r>
          </a:p>
          <a:p>
            <a:endParaRPr lang="pt-BR" sz="1400" dirty="0"/>
          </a:p>
          <a:p>
            <a:r>
              <a:rPr lang="pt-BR" sz="2400" dirty="0"/>
              <a:t>Escreva as funções em um arquivo</a:t>
            </a:r>
          </a:p>
          <a:p>
            <a:r>
              <a:rPr lang="pt-BR" sz="2400" dirty="0"/>
              <a:t>Salve com em pasta incluída no path (</a:t>
            </a:r>
            <a:r>
              <a:rPr lang="pt-BR" sz="2400" dirty="0" err="1"/>
              <a:t>ex</a:t>
            </a:r>
            <a:r>
              <a:rPr lang="pt-BR" sz="2400" dirty="0"/>
              <a:t>: modulo_teste.py)</a:t>
            </a:r>
          </a:p>
          <a:p>
            <a:endParaRPr lang="pt-BR" sz="2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56992"/>
            <a:ext cx="6120680" cy="276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342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245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000" dirty="0"/>
              <a:t>Utilizaçã</a:t>
            </a:r>
            <a:r>
              <a:rPr lang="pt-BR" dirty="0"/>
              <a:t>o de um modulo: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400" dirty="0"/>
              <a:t>Importação do modulo inteiro:</a:t>
            </a:r>
          </a:p>
          <a:p>
            <a:pPr marL="0" indent="0">
              <a:buNone/>
            </a:pPr>
            <a:r>
              <a:rPr lang="pt-BR" sz="2400" dirty="0"/>
              <a:t>	&gt;&gt;&gt; </a:t>
            </a:r>
            <a:r>
              <a:rPr lang="pt-BR" sz="2400" dirty="0" err="1"/>
              <a:t>import</a:t>
            </a:r>
            <a:r>
              <a:rPr lang="pt-BR" sz="2400" dirty="0"/>
              <a:t> </a:t>
            </a:r>
            <a:r>
              <a:rPr lang="pt-BR" sz="2400" dirty="0" err="1"/>
              <a:t>modulo_teste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	ou</a:t>
            </a:r>
          </a:p>
          <a:p>
            <a:pPr marL="0" indent="0">
              <a:buNone/>
            </a:pPr>
            <a:r>
              <a:rPr lang="pt-BR" sz="2400" dirty="0"/>
              <a:t>	&gt;&gt;&gt; </a:t>
            </a:r>
            <a:r>
              <a:rPr lang="pt-BR" sz="2400" dirty="0" err="1"/>
              <a:t>import</a:t>
            </a:r>
            <a:r>
              <a:rPr lang="pt-BR" sz="2400" dirty="0"/>
              <a:t> </a:t>
            </a:r>
            <a:r>
              <a:rPr lang="pt-BR" sz="2400" dirty="0" err="1"/>
              <a:t>modulo_teste</a:t>
            </a:r>
            <a:r>
              <a:rPr lang="pt-BR" sz="2400" dirty="0"/>
              <a:t> as </a:t>
            </a:r>
            <a:r>
              <a:rPr lang="pt-BR" sz="2400" dirty="0" err="1"/>
              <a:t>mt</a:t>
            </a: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Utilização de funções do modulo:</a:t>
            </a:r>
          </a:p>
          <a:p>
            <a:pPr marL="0" indent="0">
              <a:buNone/>
            </a:pPr>
            <a:r>
              <a:rPr lang="pt-BR" sz="2400" dirty="0"/>
              <a:t>	&gt;&gt;&gt; </a:t>
            </a:r>
            <a:r>
              <a:rPr lang="pt-BR" sz="2400" dirty="0" err="1"/>
              <a:t>modulo_teste.soma</a:t>
            </a:r>
            <a:r>
              <a:rPr lang="pt-BR" sz="2400" dirty="0"/>
              <a:t>(10, 20)</a:t>
            </a:r>
          </a:p>
          <a:p>
            <a:pPr marL="0" indent="0">
              <a:buNone/>
            </a:pPr>
            <a:r>
              <a:rPr lang="pt-BR" sz="2400" dirty="0"/>
              <a:t>	ou</a:t>
            </a:r>
          </a:p>
          <a:p>
            <a:pPr marL="0" indent="0">
              <a:buNone/>
            </a:pPr>
            <a:r>
              <a:rPr lang="pt-BR" sz="2400" dirty="0"/>
              <a:t>	&gt;&gt;&gt; </a:t>
            </a:r>
            <a:r>
              <a:rPr lang="pt-BR" sz="2400" dirty="0" err="1"/>
              <a:t>mt.soma</a:t>
            </a:r>
            <a:r>
              <a:rPr lang="pt-BR" sz="2400" dirty="0"/>
              <a:t>(10, 20)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17788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000" dirty="0"/>
              <a:t>Utilizaçã</a:t>
            </a:r>
            <a:r>
              <a:rPr lang="pt-BR" dirty="0"/>
              <a:t>o de um modulo: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800" dirty="0"/>
              <a:t>Importação de funções do modulo:</a:t>
            </a:r>
          </a:p>
          <a:p>
            <a:pPr marL="0" indent="0">
              <a:buNone/>
            </a:pPr>
            <a:r>
              <a:rPr lang="pt-BR" sz="2400" dirty="0"/>
              <a:t>	</a:t>
            </a:r>
          </a:p>
          <a:p>
            <a:pPr marL="0" indent="0">
              <a:buNone/>
            </a:pPr>
            <a:r>
              <a:rPr lang="pt-BR" sz="2400" dirty="0"/>
              <a:t>	&gt;&gt;&gt; </a:t>
            </a:r>
            <a:r>
              <a:rPr lang="pt-BR" sz="2400" dirty="0" err="1"/>
              <a:t>from</a:t>
            </a:r>
            <a:r>
              <a:rPr lang="pt-BR" sz="2400" dirty="0"/>
              <a:t> </a:t>
            </a:r>
            <a:r>
              <a:rPr lang="pt-BR" sz="2400" dirty="0" err="1"/>
              <a:t>modulo_teste</a:t>
            </a:r>
            <a:r>
              <a:rPr lang="pt-BR" sz="2400" dirty="0"/>
              <a:t> </a:t>
            </a:r>
            <a:r>
              <a:rPr lang="pt-BR" sz="2400" dirty="0" err="1"/>
              <a:t>import</a:t>
            </a:r>
            <a:r>
              <a:rPr lang="pt-BR" sz="2400" dirty="0"/>
              <a:t> soma, potencia</a:t>
            </a:r>
          </a:p>
          <a:p>
            <a:pPr marL="0" indent="0">
              <a:buNone/>
            </a:pPr>
            <a:r>
              <a:rPr lang="pt-BR" sz="2400" dirty="0"/>
              <a:t>	ou</a:t>
            </a:r>
          </a:p>
          <a:p>
            <a:pPr marL="0" indent="0">
              <a:buNone/>
            </a:pPr>
            <a:r>
              <a:rPr lang="pt-BR" sz="2400" dirty="0"/>
              <a:t>	&gt;&gt;&gt; </a:t>
            </a:r>
            <a:r>
              <a:rPr lang="pt-BR" sz="2400" dirty="0" err="1"/>
              <a:t>from</a:t>
            </a:r>
            <a:r>
              <a:rPr lang="pt-BR" sz="2400" dirty="0"/>
              <a:t> </a:t>
            </a:r>
            <a:r>
              <a:rPr lang="pt-BR" sz="2400" dirty="0" err="1"/>
              <a:t>modulo_teste</a:t>
            </a:r>
            <a:r>
              <a:rPr lang="pt-BR" sz="2400" dirty="0"/>
              <a:t> </a:t>
            </a:r>
            <a:r>
              <a:rPr lang="pt-BR" sz="2400" dirty="0" err="1"/>
              <a:t>import</a:t>
            </a:r>
            <a:r>
              <a:rPr lang="pt-BR" sz="2400" dirty="0"/>
              <a:t> *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Utilização de funções do modulo :</a:t>
            </a:r>
          </a:p>
          <a:p>
            <a:pPr marL="0" indent="0">
              <a:buNone/>
            </a:pPr>
            <a:r>
              <a:rPr lang="pt-BR" sz="2400" dirty="0"/>
              <a:t>	&gt;&gt;&gt; soma (10, 20)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6581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Abertura de arquivo (‘r’=</a:t>
            </a:r>
            <a:r>
              <a:rPr lang="pt-BR" sz="2400" dirty="0" err="1"/>
              <a:t>read</a:t>
            </a:r>
            <a:r>
              <a:rPr lang="pt-BR" sz="2400" dirty="0"/>
              <a:t>, ‘w’=</a:t>
            </a:r>
            <a:r>
              <a:rPr lang="pt-BR" sz="2400" dirty="0" err="1"/>
              <a:t>write</a:t>
            </a:r>
            <a:r>
              <a:rPr lang="pt-BR" sz="2400" dirty="0"/>
              <a:t>, ‘a’=</a:t>
            </a:r>
            <a:r>
              <a:rPr lang="pt-BR" sz="2400" dirty="0" err="1"/>
              <a:t>append</a:t>
            </a:r>
            <a:r>
              <a:rPr lang="pt-BR" sz="2400" dirty="0"/>
              <a:t>):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	&gt;&gt;&gt; </a:t>
            </a:r>
            <a:r>
              <a:rPr lang="pt-BR" sz="2400" dirty="0" err="1"/>
              <a:t>arq</a:t>
            </a:r>
            <a:r>
              <a:rPr lang="pt-BR" sz="2400" dirty="0"/>
              <a:t> = open('c:/</a:t>
            </a:r>
            <a:r>
              <a:rPr lang="pt-BR" sz="2400" dirty="0" err="1"/>
              <a:t>temp</a:t>
            </a:r>
            <a:r>
              <a:rPr lang="pt-BR" sz="2400" dirty="0"/>
              <a:t>/tabela.</a:t>
            </a:r>
            <a:r>
              <a:rPr lang="pt-BR" sz="2400" dirty="0" err="1"/>
              <a:t>txt</a:t>
            </a:r>
            <a:r>
              <a:rPr lang="pt-BR" sz="2400" dirty="0"/>
              <a:t>','r')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Fechamento de arquivo: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	&gt;&gt;&gt; </a:t>
            </a:r>
            <a:r>
              <a:rPr lang="pt-BR" sz="2400" dirty="0" err="1"/>
              <a:t>arq.close</a:t>
            </a:r>
            <a:r>
              <a:rPr lang="pt-BR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91516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1A67EC-0469-4FE0-A78C-903021E55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04453"/>
            <a:ext cx="8496944" cy="53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03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12267</TotalTime>
  <Words>1087</Words>
  <Application>Microsoft Office PowerPoint</Application>
  <PresentationFormat>Apresentação na tela (4:3)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do Office</vt:lpstr>
      <vt:lpstr>Introdução à Linguagem Python Parte III</vt:lpstr>
      <vt:lpstr>Módulos</vt:lpstr>
      <vt:lpstr>Módulos</vt:lpstr>
      <vt:lpstr>Módulos</vt:lpstr>
      <vt:lpstr>Módulos</vt:lpstr>
      <vt:lpstr>Módulos</vt:lpstr>
      <vt:lpstr>Módulos</vt:lpstr>
      <vt:lpstr>Arquivos</vt:lpstr>
      <vt:lpstr>Arquivos</vt:lpstr>
      <vt:lpstr>Arquivos</vt:lpstr>
      <vt:lpstr>Exercícios</vt:lpstr>
      <vt:lpstr>Exercícios</vt:lpstr>
      <vt:lpstr>Exercícios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Linguagem C</dc:title>
  <dc:creator>Claudio</dc:creator>
  <cp:lastModifiedBy>Claudio Pereira</cp:lastModifiedBy>
  <cp:revision>306</cp:revision>
  <dcterms:created xsi:type="dcterms:W3CDTF">2019-11-06T10:37:45Z</dcterms:created>
  <dcterms:modified xsi:type="dcterms:W3CDTF">2022-08-19T16:01:05Z</dcterms:modified>
</cp:coreProperties>
</file>