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929"/>
  </p:normalViewPr>
  <p:slideViewPr>
    <p:cSldViewPr>
      <p:cViewPr varScale="1">
        <p:scale>
          <a:sx n="106" d="100"/>
          <a:sy n="106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18/03/2023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79D42-B851-4E45-A705-CB20739ED2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Sempre que possível gerar graficamente para facilitar o entendimento e discussão</a:t>
            </a:r>
          </a:p>
          <a:p>
            <a:r>
              <a:rPr lang="pt-BR" dirty="0"/>
              <a:t>Sugiro</a:t>
            </a:r>
            <a:r>
              <a:rPr lang="pt-BR" baseline="0" dirty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18/03/2023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141663"/>
            <a:ext cx="8928992" cy="1295400"/>
          </a:xfrm>
        </p:spPr>
        <p:txBody>
          <a:bodyPr/>
          <a:lstStyle/>
          <a:p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sz="2400" dirty="0" err="1"/>
              <a:t>Projeto</a:t>
            </a:r>
            <a:r>
              <a:rPr lang="pt-BR" sz="2400" dirty="0"/>
              <a:t> </a:t>
            </a:r>
            <a:r>
              <a:rPr lang="en-US" sz="2400" dirty="0"/>
              <a:t>: </a:t>
            </a:r>
            <a:r>
              <a:rPr lang="pt-BR" sz="2400" dirty="0"/>
              <a:t>Sistema Financeiro</a:t>
            </a:r>
            <a:br>
              <a:rPr lang="pt-BR" sz="2400" dirty="0"/>
            </a:br>
            <a:r>
              <a:rPr lang="pt-BR" sz="2400" dirty="0"/>
              <a:t>Cliente 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Gerente do Projeto</a:t>
            </a:r>
          </a:p>
          <a:p>
            <a:r>
              <a:rPr lang="pt-BR" dirty="0" smtClean="0"/>
              <a:t>Alessandro Tulioli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em Scrum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27191"/>
              </p:ext>
            </p:extLst>
          </p:nvPr>
        </p:nvGraphicFramePr>
        <p:xfrm>
          <a:off x="-569" y="893603"/>
          <a:ext cx="9144569" cy="51855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Dicionário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Ata de reunião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7944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</a:t>
            </a:r>
            <a:r>
              <a:rPr lang="en-US" dirty="0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ata do Kick-off e aprovar o termo de abertura do projeto</a:t>
            </a:r>
          </a:p>
          <a:p>
            <a:r>
              <a:rPr lang="pt-BR" dirty="0"/>
              <a:t>Próxima reunião em ...</a:t>
            </a: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Alessandro Tulioli</a:t>
            </a: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desmecad@hotmail.com</a:t>
            </a:r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r>
              <a:rPr lang="pt-BR" dirty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r>
              <a:rPr lang="pt-BR" kern="1200" dirty="0"/>
              <a:t/>
            </a:r>
            <a:br>
              <a:rPr lang="pt-BR" kern="1200" dirty="0"/>
            </a:br>
            <a:r>
              <a:rPr lang="pt-BR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/>
              <a:t> 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Specific: Específico, Measurable: Indicador e meta, Assignable: Quem, Realistic: realístico, Time-related: Quando ]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(EAP/WBS)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Marcos / </a:t>
            </a:r>
            <a:r>
              <a:rPr lang="pt-BR" dirty="0"/>
              <a:t>Orçamento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101</TotalTime>
  <Words>977</Words>
  <Application>Microsoft Office PowerPoint</Application>
  <PresentationFormat>Apresentação na tela (4:3)</PresentationFormat>
  <Paragraphs>198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Tahoma</vt:lpstr>
      <vt:lpstr>Times</vt:lpstr>
      <vt:lpstr>Webdings</vt:lpstr>
      <vt:lpstr>PMO_PowerPoint</vt:lpstr>
      <vt:lpstr>Kick-Off do Projeto Projeto : Sistema Financeiro Cliente :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Alessandro Tulioli  desmecad@hotmail.com</vt:lpstr>
    </vt:vector>
  </TitlesOfParts>
  <Company>PMO Escritório de Projetos 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Alessandro Tulioli</cp:lastModifiedBy>
  <cp:revision>21</cp:revision>
  <dcterms:created xsi:type="dcterms:W3CDTF">2014-11-28T20:02:52Z</dcterms:created>
  <dcterms:modified xsi:type="dcterms:W3CDTF">2023-03-18T19:24:49Z</dcterms:modified>
</cp:coreProperties>
</file>