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85" r:id="rId8"/>
    <p:sldId id="262" r:id="rId9"/>
    <p:sldId id="263" r:id="rId10"/>
    <p:sldId id="265" r:id="rId11"/>
    <p:sldId id="286" r:id="rId12"/>
    <p:sldId id="287" r:id="rId13"/>
    <p:sldId id="272" r:id="rId14"/>
    <p:sldId id="278" r:id="rId15"/>
  </p:sldIdLst>
  <p:sldSz cx="9144000" cy="5143500" type="screen16x9"/>
  <p:notesSz cx="6858000" cy="9144000"/>
  <p:embeddedFontLst>
    <p:embeddedFont>
      <p:font typeface="Inria Sans Light" panose="020B0604020202020204" charset="0"/>
      <p:regular r:id="rId17"/>
      <p:bold r:id="rId18"/>
      <p:italic r:id="rId19"/>
      <p:boldItalic r:id="rId20"/>
    </p:embeddedFont>
    <p:embeddedFont>
      <p:font typeface="Titillium Web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aira SemiCondensed Medium" panose="020B0604020202020204" charset="0"/>
      <p:regular r:id="rId29"/>
      <p:bold r:id="rId30"/>
    </p:embeddedFont>
    <p:embeddedFont>
      <p:font typeface="Saira Semi Condense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35C4E-760E-4C30-8181-59CB0B05A0D6}">
  <a:tblStyle styleId="{09935C4E-760E-4C30-8181-59CB0B05A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16097-8339-4BD4-87C8-3FD340C4E62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02AB4-C868-4DDB-B17B-A16036B95555}">
      <dgm:prSet phldrT="[Texto]"/>
      <dgm:spPr/>
      <dgm:t>
        <a:bodyPr/>
        <a:lstStyle/>
        <a:p>
          <a:r>
            <a:rPr lang="es-GT" dirty="0" smtClean="0">
              <a:solidFill>
                <a:schemeClr val="tx1"/>
              </a:solidFill>
            </a:rPr>
            <a:t>3 Semestre</a:t>
          </a:r>
          <a:endParaRPr lang="en-US" dirty="0">
            <a:solidFill>
              <a:schemeClr val="tx1"/>
            </a:solidFill>
          </a:endParaRPr>
        </a:p>
      </dgm:t>
    </dgm:pt>
    <dgm:pt modelId="{58DD78D1-8E2C-4D41-81AB-B24567A7002A}" type="parTrans" cxnId="{1B734F80-5266-4FC3-81B0-0A6F8F1E9595}">
      <dgm:prSet/>
      <dgm:spPr/>
      <dgm:t>
        <a:bodyPr/>
        <a:lstStyle/>
        <a:p>
          <a:endParaRPr lang="en-US"/>
        </a:p>
      </dgm:t>
    </dgm:pt>
    <dgm:pt modelId="{6206D614-8DB7-4261-920B-341E9D8340CA}" type="sibTrans" cxnId="{1B734F80-5266-4FC3-81B0-0A6F8F1E9595}">
      <dgm:prSet/>
      <dgm:spPr/>
      <dgm:t>
        <a:bodyPr/>
        <a:lstStyle/>
        <a:p>
          <a:endParaRPr lang="en-US"/>
        </a:p>
      </dgm:t>
    </dgm:pt>
    <dgm:pt modelId="{7DA1A497-E263-4136-A4E3-E7C78FDF1E35}">
      <dgm:prSet phldrT="[Texto]" custT="1"/>
      <dgm:spPr/>
      <dgm:t>
        <a:bodyPr/>
        <a:lstStyle/>
        <a:p>
          <a:r>
            <a:rPr lang="es-GT" sz="2000" dirty="0" smtClean="0"/>
            <a:t>#IPC1</a:t>
          </a:r>
          <a:endParaRPr lang="en-US" sz="2000" dirty="0"/>
        </a:p>
      </dgm:t>
    </dgm:pt>
    <dgm:pt modelId="{A8AF97A1-97A7-4B8B-8C7A-0522BE716D32}" type="parTrans" cxnId="{43027105-CFB2-410D-B1FD-24810E5957A6}">
      <dgm:prSet/>
      <dgm:spPr/>
      <dgm:t>
        <a:bodyPr/>
        <a:lstStyle/>
        <a:p>
          <a:endParaRPr lang="en-US"/>
        </a:p>
      </dgm:t>
    </dgm:pt>
    <dgm:pt modelId="{CF2ADAF2-6A25-4FF9-A526-1B1E2E1B4DB4}" type="sibTrans" cxnId="{43027105-CFB2-410D-B1FD-24810E5957A6}">
      <dgm:prSet/>
      <dgm:spPr/>
      <dgm:t>
        <a:bodyPr/>
        <a:lstStyle/>
        <a:p>
          <a:endParaRPr lang="en-US"/>
        </a:p>
      </dgm:t>
    </dgm:pt>
    <dgm:pt modelId="{B3169CFD-4662-48B8-BC49-E3A56DED6B92}">
      <dgm:prSet phldrT="[Texto]"/>
      <dgm:spPr/>
      <dgm:t>
        <a:bodyPr/>
        <a:lstStyle/>
        <a:p>
          <a:r>
            <a:rPr lang="es-GT" dirty="0" smtClean="0">
              <a:solidFill>
                <a:schemeClr val="tx1"/>
              </a:solidFill>
            </a:rPr>
            <a:t>4 Semestre</a:t>
          </a:r>
          <a:endParaRPr lang="en-US" dirty="0">
            <a:solidFill>
              <a:schemeClr val="tx1"/>
            </a:solidFill>
          </a:endParaRPr>
        </a:p>
      </dgm:t>
    </dgm:pt>
    <dgm:pt modelId="{A193158A-69AC-4E89-B908-48337042630E}" type="parTrans" cxnId="{96950D52-3135-446D-9DDB-B51CA6095A68}">
      <dgm:prSet/>
      <dgm:spPr/>
      <dgm:t>
        <a:bodyPr/>
        <a:lstStyle/>
        <a:p>
          <a:endParaRPr lang="en-US"/>
        </a:p>
      </dgm:t>
    </dgm:pt>
    <dgm:pt modelId="{A3793548-673F-4BEE-AAE5-71B443BA9250}" type="sibTrans" cxnId="{96950D52-3135-446D-9DDB-B51CA6095A68}">
      <dgm:prSet/>
      <dgm:spPr/>
      <dgm:t>
        <a:bodyPr/>
        <a:lstStyle/>
        <a:p>
          <a:endParaRPr lang="en-US"/>
        </a:p>
      </dgm:t>
    </dgm:pt>
    <dgm:pt modelId="{7BE5F2B0-DBB6-4AF7-ADD2-1F54CC39DFC9}">
      <dgm:prSet phldrT="[Texto]" custT="1"/>
      <dgm:spPr/>
      <dgm:t>
        <a:bodyPr/>
        <a:lstStyle/>
        <a:p>
          <a:r>
            <a:rPr lang="es-GT" sz="1400" dirty="0" smtClean="0"/>
            <a:t>#Lenguajes </a:t>
          </a:r>
          <a:endParaRPr lang="en-US" sz="1400" dirty="0"/>
        </a:p>
      </dgm:t>
    </dgm:pt>
    <dgm:pt modelId="{97E8E8BC-9031-4D07-AA03-404955E41726}" type="parTrans" cxnId="{8ED00C64-EA16-4977-895D-DB6EE42142F0}">
      <dgm:prSet/>
      <dgm:spPr/>
      <dgm:t>
        <a:bodyPr/>
        <a:lstStyle/>
        <a:p>
          <a:endParaRPr lang="en-US"/>
        </a:p>
      </dgm:t>
    </dgm:pt>
    <dgm:pt modelId="{17FF0F63-EA32-4141-BF02-F2F6666403C5}" type="sibTrans" cxnId="{8ED00C64-EA16-4977-895D-DB6EE42142F0}">
      <dgm:prSet/>
      <dgm:spPr/>
      <dgm:t>
        <a:bodyPr/>
        <a:lstStyle/>
        <a:p>
          <a:endParaRPr lang="en-US"/>
        </a:p>
      </dgm:t>
    </dgm:pt>
    <dgm:pt modelId="{B78CE2E0-2CBF-4E2D-A673-AC8DEC1FEE62}">
      <dgm:prSet phldrT="[Texto]" custT="1"/>
      <dgm:spPr/>
      <dgm:t>
        <a:bodyPr/>
        <a:lstStyle/>
        <a:p>
          <a:r>
            <a:rPr lang="es-GT" sz="1400" dirty="0" smtClean="0"/>
            <a:t>#IPC2</a:t>
          </a:r>
          <a:endParaRPr lang="en-US" sz="1400" dirty="0"/>
        </a:p>
      </dgm:t>
    </dgm:pt>
    <dgm:pt modelId="{DC67150D-65A7-48A0-944C-016D48BDED10}" type="parTrans" cxnId="{82449D7D-DE90-41E6-B13F-2FD8B3F9A55F}">
      <dgm:prSet/>
      <dgm:spPr/>
      <dgm:t>
        <a:bodyPr/>
        <a:lstStyle/>
        <a:p>
          <a:endParaRPr lang="en-US"/>
        </a:p>
      </dgm:t>
    </dgm:pt>
    <dgm:pt modelId="{BF01923E-BC38-47A1-816A-1A97278A9798}" type="sibTrans" cxnId="{82449D7D-DE90-41E6-B13F-2FD8B3F9A55F}">
      <dgm:prSet/>
      <dgm:spPr/>
      <dgm:t>
        <a:bodyPr/>
        <a:lstStyle/>
        <a:p>
          <a:endParaRPr lang="en-US"/>
        </a:p>
      </dgm:t>
    </dgm:pt>
    <dgm:pt modelId="{55E20FBC-6A79-46F3-B44F-A0759C2D098A}">
      <dgm:prSet phldrT="[Texto]"/>
      <dgm:spPr/>
      <dgm:t>
        <a:bodyPr/>
        <a:lstStyle/>
        <a:p>
          <a:r>
            <a:rPr lang="es-GT" dirty="0" smtClean="0">
              <a:solidFill>
                <a:schemeClr val="tx1"/>
              </a:solidFill>
            </a:rPr>
            <a:t>5 Semestre</a:t>
          </a:r>
          <a:endParaRPr lang="en-US" dirty="0">
            <a:solidFill>
              <a:schemeClr val="tx1"/>
            </a:solidFill>
          </a:endParaRPr>
        </a:p>
      </dgm:t>
    </dgm:pt>
    <dgm:pt modelId="{11D4A187-FF23-4C41-8C36-4C64793BCC1F}" type="parTrans" cxnId="{469DB330-53BF-423D-9246-6045A7E73CE6}">
      <dgm:prSet/>
      <dgm:spPr/>
      <dgm:t>
        <a:bodyPr/>
        <a:lstStyle/>
        <a:p>
          <a:endParaRPr lang="en-US"/>
        </a:p>
      </dgm:t>
    </dgm:pt>
    <dgm:pt modelId="{D1E09FB7-B596-46EF-8429-6E73311E3E99}" type="sibTrans" cxnId="{469DB330-53BF-423D-9246-6045A7E73CE6}">
      <dgm:prSet/>
      <dgm:spPr/>
      <dgm:t>
        <a:bodyPr/>
        <a:lstStyle/>
        <a:p>
          <a:endParaRPr lang="en-US"/>
        </a:p>
      </dgm:t>
    </dgm:pt>
    <dgm:pt modelId="{C6670BDD-4509-40F9-A7DD-EB50E76A49A1}">
      <dgm:prSet phldrT="[Texto]" custT="1"/>
      <dgm:spPr/>
      <dgm:t>
        <a:bodyPr/>
        <a:lstStyle/>
        <a:p>
          <a:r>
            <a:rPr lang="es-GT" sz="1200" dirty="0" smtClean="0"/>
            <a:t>#Estructura de datos </a:t>
          </a:r>
          <a:endParaRPr lang="en-US" sz="1200" dirty="0"/>
        </a:p>
      </dgm:t>
    </dgm:pt>
    <dgm:pt modelId="{3E27ECAB-8DBF-45B5-8F19-08D58F653094}" type="parTrans" cxnId="{C18BE562-7C17-4BAD-AD5E-F87FD844F236}">
      <dgm:prSet/>
      <dgm:spPr/>
      <dgm:t>
        <a:bodyPr/>
        <a:lstStyle/>
        <a:p>
          <a:endParaRPr lang="en-US"/>
        </a:p>
      </dgm:t>
    </dgm:pt>
    <dgm:pt modelId="{38D97E29-E035-4C34-AB82-1A206DC8609C}" type="sibTrans" cxnId="{C18BE562-7C17-4BAD-AD5E-F87FD844F236}">
      <dgm:prSet/>
      <dgm:spPr/>
      <dgm:t>
        <a:bodyPr/>
        <a:lstStyle/>
        <a:p>
          <a:endParaRPr lang="en-US"/>
        </a:p>
      </dgm:t>
    </dgm:pt>
    <dgm:pt modelId="{68DACCB5-DD3E-42F2-81E9-3720140ECF2F}">
      <dgm:prSet phldrT="[Texto]" custT="1"/>
      <dgm:spPr/>
      <dgm:t>
        <a:bodyPr/>
        <a:lstStyle/>
        <a:p>
          <a:r>
            <a:rPr lang="es-GT" sz="1200" dirty="0" smtClean="0"/>
            <a:t>#Compiladores</a:t>
          </a:r>
          <a:endParaRPr lang="en-US" sz="1200" dirty="0"/>
        </a:p>
      </dgm:t>
    </dgm:pt>
    <dgm:pt modelId="{06FABE1B-8E4A-4604-B01C-0AE279149411}" type="parTrans" cxnId="{6D24047B-4E39-407C-B832-6F8E5FB47798}">
      <dgm:prSet/>
      <dgm:spPr/>
      <dgm:t>
        <a:bodyPr/>
        <a:lstStyle/>
        <a:p>
          <a:endParaRPr lang="en-US"/>
        </a:p>
      </dgm:t>
    </dgm:pt>
    <dgm:pt modelId="{C426D982-A010-4DDF-8D8F-124D2DB751D6}" type="sibTrans" cxnId="{6D24047B-4E39-407C-B832-6F8E5FB47798}">
      <dgm:prSet/>
      <dgm:spPr/>
      <dgm:t>
        <a:bodyPr/>
        <a:lstStyle/>
        <a:p>
          <a:endParaRPr lang="en-US"/>
        </a:p>
      </dgm:t>
    </dgm:pt>
    <dgm:pt modelId="{D16CD558-FF10-4500-83C0-D638260010D3}">
      <dgm:prSet phldrT="[Texto]" custT="1"/>
      <dgm:spPr/>
      <dgm:t>
        <a:bodyPr/>
        <a:lstStyle/>
        <a:p>
          <a:r>
            <a:rPr lang="es-GT" sz="2000" dirty="0" smtClean="0"/>
            <a:t>JAVA</a:t>
          </a:r>
          <a:endParaRPr lang="en-US" sz="2000" dirty="0"/>
        </a:p>
      </dgm:t>
    </dgm:pt>
    <dgm:pt modelId="{2790A6FB-87A1-4AF9-9E54-B17E4CB6DDAA}" type="parTrans" cxnId="{C260021C-9650-4747-8E1C-A4CFFA5AEDB1}">
      <dgm:prSet/>
      <dgm:spPr/>
      <dgm:t>
        <a:bodyPr/>
        <a:lstStyle/>
        <a:p>
          <a:endParaRPr lang="en-US"/>
        </a:p>
      </dgm:t>
    </dgm:pt>
    <dgm:pt modelId="{0024ACA2-E8A1-4599-ACA9-E492477C0985}" type="sibTrans" cxnId="{C260021C-9650-4747-8E1C-A4CFFA5AEDB1}">
      <dgm:prSet/>
      <dgm:spPr/>
      <dgm:t>
        <a:bodyPr/>
        <a:lstStyle/>
        <a:p>
          <a:endParaRPr lang="en-US"/>
        </a:p>
      </dgm:t>
    </dgm:pt>
    <dgm:pt modelId="{B5D7860B-C2C8-4746-A5E3-A43C41D0E749}">
      <dgm:prSet phldrT="[Texto]" custT="1"/>
      <dgm:spPr/>
      <dgm:t>
        <a:bodyPr/>
        <a:lstStyle/>
        <a:p>
          <a:r>
            <a:rPr lang="es-GT" sz="1400" dirty="0" smtClean="0"/>
            <a:t>C# </a:t>
          </a:r>
          <a:endParaRPr lang="en-US" sz="1400" dirty="0"/>
        </a:p>
      </dgm:t>
    </dgm:pt>
    <dgm:pt modelId="{4A7EA8B9-AEF5-43A3-B903-7FD9BA305177}" type="parTrans" cxnId="{A3FDCBCC-12DD-4156-B8F7-10290E50601D}">
      <dgm:prSet/>
      <dgm:spPr/>
      <dgm:t>
        <a:bodyPr/>
        <a:lstStyle/>
        <a:p>
          <a:endParaRPr lang="en-US"/>
        </a:p>
      </dgm:t>
    </dgm:pt>
    <dgm:pt modelId="{14818564-E1E9-45A2-BE6D-64DDD950A2B3}" type="sibTrans" cxnId="{A3FDCBCC-12DD-4156-B8F7-10290E50601D}">
      <dgm:prSet/>
      <dgm:spPr/>
      <dgm:t>
        <a:bodyPr/>
        <a:lstStyle/>
        <a:p>
          <a:endParaRPr lang="en-US"/>
        </a:p>
      </dgm:t>
    </dgm:pt>
    <dgm:pt modelId="{DB95F57D-1D0E-4A38-9CEB-7B86118B0B5D}">
      <dgm:prSet phldrT="[Texto]" custT="1"/>
      <dgm:spPr/>
      <dgm:t>
        <a:bodyPr/>
        <a:lstStyle/>
        <a:p>
          <a:r>
            <a:rPr lang="es-GT" sz="1400" dirty="0" err="1" smtClean="0"/>
            <a:t>.Net</a:t>
          </a:r>
          <a:endParaRPr lang="en-US" sz="1400" dirty="0"/>
        </a:p>
      </dgm:t>
    </dgm:pt>
    <dgm:pt modelId="{73456998-D3A7-4929-99DD-9F2E02E15277}" type="parTrans" cxnId="{7953A824-9BD3-4BDF-8B7B-E5259BD767C0}">
      <dgm:prSet/>
      <dgm:spPr/>
      <dgm:t>
        <a:bodyPr/>
        <a:lstStyle/>
        <a:p>
          <a:endParaRPr lang="en-US"/>
        </a:p>
      </dgm:t>
    </dgm:pt>
    <dgm:pt modelId="{36634732-7874-4654-8600-826B34F1620D}" type="sibTrans" cxnId="{7953A824-9BD3-4BDF-8B7B-E5259BD767C0}">
      <dgm:prSet/>
      <dgm:spPr/>
      <dgm:t>
        <a:bodyPr/>
        <a:lstStyle/>
        <a:p>
          <a:endParaRPr lang="en-US"/>
        </a:p>
      </dgm:t>
    </dgm:pt>
    <dgm:pt modelId="{097ED389-A209-4129-A42D-47F254539FA7}">
      <dgm:prSet phldrT="[Texto]" custT="1"/>
      <dgm:spPr/>
      <dgm:t>
        <a:bodyPr/>
        <a:lstStyle/>
        <a:p>
          <a:r>
            <a:rPr lang="es-GT" sz="1400" dirty="0" err="1" smtClean="0"/>
            <a:t>Asp</a:t>
          </a:r>
          <a:endParaRPr lang="en-US" sz="1400" dirty="0"/>
        </a:p>
      </dgm:t>
    </dgm:pt>
    <dgm:pt modelId="{1B3F5D20-208E-42B8-9430-E1DE8D98CA85}" type="parTrans" cxnId="{B0041AF3-3BC4-40EB-84FC-985F584582CD}">
      <dgm:prSet/>
      <dgm:spPr/>
      <dgm:t>
        <a:bodyPr/>
        <a:lstStyle/>
        <a:p>
          <a:endParaRPr lang="en-US"/>
        </a:p>
      </dgm:t>
    </dgm:pt>
    <dgm:pt modelId="{E1E458EA-C6C2-4234-A67B-A42DF4B268FB}" type="sibTrans" cxnId="{B0041AF3-3BC4-40EB-84FC-985F584582CD}">
      <dgm:prSet/>
      <dgm:spPr/>
      <dgm:t>
        <a:bodyPr/>
        <a:lstStyle/>
        <a:p>
          <a:endParaRPr lang="en-US"/>
        </a:p>
      </dgm:t>
    </dgm:pt>
    <dgm:pt modelId="{F9FD970F-77DE-4A0B-B767-441E0D9D4B63}">
      <dgm:prSet phldrT="[Texto]" custT="1"/>
      <dgm:spPr/>
      <dgm:t>
        <a:bodyPr/>
        <a:lstStyle/>
        <a:p>
          <a:r>
            <a:rPr lang="es-GT" sz="1200" dirty="0" smtClean="0"/>
            <a:t>C</a:t>
          </a:r>
          <a:endParaRPr lang="en-US" sz="1200" dirty="0"/>
        </a:p>
      </dgm:t>
    </dgm:pt>
    <dgm:pt modelId="{DDBFA7A9-295F-458A-B506-4B82FF551236}" type="parTrans" cxnId="{7777E002-2EBF-475D-AD47-29F9FE29F290}">
      <dgm:prSet/>
      <dgm:spPr/>
      <dgm:t>
        <a:bodyPr/>
        <a:lstStyle/>
        <a:p>
          <a:endParaRPr lang="en-US"/>
        </a:p>
      </dgm:t>
    </dgm:pt>
    <dgm:pt modelId="{9129BF41-0600-4556-BC31-84F40A24B5C7}" type="sibTrans" cxnId="{7777E002-2EBF-475D-AD47-29F9FE29F290}">
      <dgm:prSet/>
      <dgm:spPr/>
      <dgm:t>
        <a:bodyPr/>
        <a:lstStyle/>
        <a:p>
          <a:endParaRPr lang="en-US"/>
        </a:p>
      </dgm:t>
    </dgm:pt>
    <dgm:pt modelId="{08F5B7E4-DB43-4153-854A-380CECF29AF0}">
      <dgm:prSet phldrT="[Texto]" custT="1"/>
      <dgm:spPr/>
      <dgm:t>
        <a:bodyPr/>
        <a:lstStyle/>
        <a:p>
          <a:r>
            <a:rPr lang="es-GT" sz="1200" dirty="0" smtClean="0"/>
            <a:t>C++</a:t>
          </a:r>
          <a:endParaRPr lang="en-US" sz="1200" dirty="0"/>
        </a:p>
      </dgm:t>
    </dgm:pt>
    <dgm:pt modelId="{E9B9B1E1-F09C-43C0-8873-1BDE1AE817C0}" type="parTrans" cxnId="{317EEE4E-EC6A-4DE3-96B4-09A1D2B02336}">
      <dgm:prSet/>
      <dgm:spPr/>
      <dgm:t>
        <a:bodyPr/>
        <a:lstStyle/>
        <a:p>
          <a:endParaRPr lang="en-US"/>
        </a:p>
      </dgm:t>
    </dgm:pt>
    <dgm:pt modelId="{E105CA26-0CD3-46E1-9E31-43D79BD6C1C3}" type="sibTrans" cxnId="{317EEE4E-EC6A-4DE3-96B4-09A1D2B02336}">
      <dgm:prSet/>
      <dgm:spPr/>
      <dgm:t>
        <a:bodyPr/>
        <a:lstStyle/>
        <a:p>
          <a:endParaRPr lang="en-US"/>
        </a:p>
      </dgm:t>
    </dgm:pt>
    <dgm:pt modelId="{9EE7CAA2-B070-4712-AAC0-49EA28F30916}">
      <dgm:prSet phldrT="[Texto]" custT="1"/>
      <dgm:spPr/>
      <dgm:t>
        <a:bodyPr/>
        <a:lstStyle/>
        <a:p>
          <a:r>
            <a:rPr lang="es-GT" sz="1200" dirty="0" smtClean="0"/>
            <a:t>Java</a:t>
          </a:r>
          <a:endParaRPr lang="en-US" sz="1200" dirty="0"/>
        </a:p>
      </dgm:t>
    </dgm:pt>
    <dgm:pt modelId="{2F84D771-EF72-46CD-957A-D2A603C14B4C}" type="parTrans" cxnId="{51E9F032-52EE-420B-9A1A-A3671DE7AA11}">
      <dgm:prSet/>
      <dgm:spPr/>
      <dgm:t>
        <a:bodyPr/>
        <a:lstStyle/>
        <a:p>
          <a:endParaRPr lang="en-US"/>
        </a:p>
      </dgm:t>
    </dgm:pt>
    <dgm:pt modelId="{29ECFA27-173F-4308-8D10-F03DED8B51D1}" type="sibTrans" cxnId="{51E9F032-52EE-420B-9A1A-A3671DE7AA11}">
      <dgm:prSet/>
      <dgm:spPr/>
      <dgm:t>
        <a:bodyPr/>
        <a:lstStyle/>
        <a:p>
          <a:endParaRPr lang="en-US"/>
        </a:p>
      </dgm:t>
    </dgm:pt>
    <dgm:pt modelId="{87A6340E-C3AA-4ACB-BFB8-7E70A8277CEB}">
      <dgm:prSet phldrT="[Texto]" custT="1"/>
      <dgm:spPr/>
      <dgm:t>
        <a:bodyPr/>
        <a:lstStyle/>
        <a:p>
          <a:r>
            <a:rPr lang="es-GT" sz="1200" dirty="0" smtClean="0"/>
            <a:t>C#</a:t>
          </a:r>
          <a:endParaRPr lang="en-US" sz="1200" dirty="0"/>
        </a:p>
      </dgm:t>
    </dgm:pt>
    <dgm:pt modelId="{D41EFA53-E3FA-4AEB-9F70-7B4B55972D4F}" type="parTrans" cxnId="{8859E7FC-162A-45C8-9A21-A6FC38830570}">
      <dgm:prSet/>
      <dgm:spPr/>
      <dgm:t>
        <a:bodyPr/>
        <a:lstStyle/>
        <a:p>
          <a:endParaRPr lang="en-US"/>
        </a:p>
      </dgm:t>
    </dgm:pt>
    <dgm:pt modelId="{1C1FFF32-BCB6-4271-A017-B7C3C8433967}" type="sibTrans" cxnId="{8859E7FC-162A-45C8-9A21-A6FC38830570}">
      <dgm:prSet/>
      <dgm:spPr/>
      <dgm:t>
        <a:bodyPr/>
        <a:lstStyle/>
        <a:p>
          <a:endParaRPr lang="en-US"/>
        </a:p>
      </dgm:t>
    </dgm:pt>
    <dgm:pt modelId="{5710C624-3E5D-4197-B2CE-DC9B6A651B95}" type="pres">
      <dgm:prSet presAssocID="{33816097-8339-4BD4-87C8-3FD340C4E6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AA28AF-66B2-4F5C-BD37-6A8DE7A81E59}" type="pres">
      <dgm:prSet presAssocID="{33816097-8339-4BD4-87C8-3FD340C4E62F}" presName="tSp" presStyleCnt="0"/>
      <dgm:spPr/>
    </dgm:pt>
    <dgm:pt modelId="{FC34A48F-E49F-4C1D-AA41-786603543F0B}" type="pres">
      <dgm:prSet presAssocID="{33816097-8339-4BD4-87C8-3FD340C4E62F}" presName="bSp" presStyleCnt="0"/>
      <dgm:spPr/>
    </dgm:pt>
    <dgm:pt modelId="{72ED293C-8F57-4095-8548-62352373CD55}" type="pres">
      <dgm:prSet presAssocID="{33816097-8339-4BD4-87C8-3FD340C4E62F}" presName="process" presStyleCnt="0"/>
      <dgm:spPr/>
    </dgm:pt>
    <dgm:pt modelId="{2357AC63-B165-4E7C-9626-D01297116829}" type="pres">
      <dgm:prSet presAssocID="{02202AB4-C868-4DDB-B17B-A16036B95555}" presName="composite1" presStyleCnt="0"/>
      <dgm:spPr/>
    </dgm:pt>
    <dgm:pt modelId="{9E4E4769-1ECC-40F1-B620-984C92829C82}" type="pres">
      <dgm:prSet presAssocID="{02202AB4-C868-4DDB-B17B-A16036B95555}" presName="dummyNode1" presStyleLbl="node1" presStyleIdx="0" presStyleCnt="3"/>
      <dgm:spPr/>
    </dgm:pt>
    <dgm:pt modelId="{550520E1-5BCD-471F-A67B-84E18782F98D}" type="pres">
      <dgm:prSet presAssocID="{02202AB4-C868-4DDB-B17B-A16036B95555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D56D7-6751-4BD5-9753-11A825549F0F}" type="pres">
      <dgm:prSet presAssocID="{02202AB4-C868-4DDB-B17B-A16036B95555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B506F-CDDB-4039-8637-91431FE179B7}" type="pres">
      <dgm:prSet presAssocID="{02202AB4-C868-4DDB-B17B-A16036B95555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D2C36-71BD-435D-9EEF-0E6FA52EA43B}" type="pres">
      <dgm:prSet presAssocID="{02202AB4-C868-4DDB-B17B-A16036B95555}" presName="connSite1" presStyleCnt="0"/>
      <dgm:spPr/>
    </dgm:pt>
    <dgm:pt modelId="{0425B0AB-3193-43EF-9648-5447879C196C}" type="pres">
      <dgm:prSet presAssocID="{6206D614-8DB7-4261-920B-341E9D8340CA}" presName="Name9" presStyleLbl="sibTrans2D1" presStyleIdx="0" presStyleCnt="2"/>
      <dgm:spPr/>
      <dgm:t>
        <a:bodyPr/>
        <a:lstStyle/>
        <a:p>
          <a:endParaRPr lang="en-US"/>
        </a:p>
      </dgm:t>
    </dgm:pt>
    <dgm:pt modelId="{19888EBA-1785-4E76-8365-0E3A96B76D51}" type="pres">
      <dgm:prSet presAssocID="{B3169CFD-4662-48B8-BC49-E3A56DED6B92}" presName="composite2" presStyleCnt="0"/>
      <dgm:spPr/>
    </dgm:pt>
    <dgm:pt modelId="{4680A8E8-D670-4C9E-800F-F189FC820FA0}" type="pres">
      <dgm:prSet presAssocID="{B3169CFD-4662-48B8-BC49-E3A56DED6B92}" presName="dummyNode2" presStyleLbl="node1" presStyleIdx="0" presStyleCnt="3"/>
      <dgm:spPr/>
    </dgm:pt>
    <dgm:pt modelId="{7E9CD77D-1695-4592-98F2-D83CFD040BE1}" type="pres">
      <dgm:prSet presAssocID="{B3169CFD-4662-48B8-BC49-E3A56DED6B92}" presName="childNode2" presStyleLbl="bgAcc1" presStyleIdx="1" presStyleCnt="3" custScaleX="115789" custScaleY="157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971D4-E9D0-4257-B5D3-1CC20BF82394}" type="pres">
      <dgm:prSet presAssocID="{B3169CFD-4662-48B8-BC49-E3A56DED6B92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1CAC0-F878-4515-BF61-A01367FADA63}" type="pres">
      <dgm:prSet presAssocID="{B3169CFD-4662-48B8-BC49-E3A56DED6B92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CC986-7AA8-443A-BC06-8CD8939222A8}" type="pres">
      <dgm:prSet presAssocID="{B3169CFD-4662-48B8-BC49-E3A56DED6B92}" presName="connSite2" presStyleCnt="0"/>
      <dgm:spPr/>
    </dgm:pt>
    <dgm:pt modelId="{CEE4FFE1-DB25-4075-A277-5AFA9ED4A60C}" type="pres">
      <dgm:prSet presAssocID="{A3793548-673F-4BEE-AAE5-71B443BA9250}" presName="Name18" presStyleLbl="sibTrans2D1" presStyleIdx="1" presStyleCnt="2"/>
      <dgm:spPr/>
      <dgm:t>
        <a:bodyPr/>
        <a:lstStyle/>
        <a:p>
          <a:endParaRPr lang="en-US"/>
        </a:p>
      </dgm:t>
    </dgm:pt>
    <dgm:pt modelId="{10DB995B-4D4A-4CEC-8172-D2BAFC3E61E1}" type="pres">
      <dgm:prSet presAssocID="{55E20FBC-6A79-46F3-B44F-A0759C2D098A}" presName="composite1" presStyleCnt="0"/>
      <dgm:spPr/>
    </dgm:pt>
    <dgm:pt modelId="{BEEED70F-AA74-497E-BEB1-017775E0B988}" type="pres">
      <dgm:prSet presAssocID="{55E20FBC-6A79-46F3-B44F-A0759C2D098A}" presName="dummyNode1" presStyleLbl="node1" presStyleIdx="1" presStyleCnt="3"/>
      <dgm:spPr/>
    </dgm:pt>
    <dgm:pt modelId="{01F35161-5E30-47FD-8D11-A7AC60217960}" type="pres">
      <dgm:prSet presAssocID="{55E20FBC-6A79-46F3-B44F-A0759C2D098A}" presName="childNode1" presStyleLbl="bgAcc1" presStyleIdx="2" presStyleCnt="3" custScaleX="146558" custScaleY="126189" custLinFactNeighborX="16302" custLinFactNeighborY="153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A3A2F-F849-43A4-BB66-0D2C13D9B468}" type="pres">
      <dgm:prSet presAssocID="{55E20FBC-6A79-46F3-B44F-A0759C2D098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0AA5D-FE2B-4F14-81B0-29E67C0A100C}" type="pres">
      <dgm:prSet presAssocID="{55E20FBC-6A79-46F3-B44F-A0759C2D098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F922B-6C5B-412B-9691-DEBEC34EE79D}" type="pres">
      <dgm:prSet presAssocID="{55E20FBC-6A79-46F3-B44F-A0759C2D098A}" presName="connSite1" presStyleCnt="0"/>
      <dgm:spPr/>
    </dgm:pt>
  </dgm:ptLst>
  <dgm:cxnLst>
    <dgm:cxn modelId="{2E89605A-22BE-4D7B-B696-D60F24A5398E}" type="presOf" srcId="{87A6340E-C3AA-4ACB-BFB8-7E70A8277CEB}" destId="{01F35161-5E30-47FD-8D11-A7AC60217960}" srcOrd="0" destOrd="5" presId="urn:microsoft.com/office/officeart/2005/8/layout/hProcess4"/>
    <dgm:cxn modelId="{97FAD197-780D-4F35-B46C-3789C5E956C5}" type="presOf" srcId="{08F5B7E4-DB43-4153-854A-380CECF29AF0}" destId="{034A3A2F-F849-43A4-BB66-0D2C13D9B468}" srcOrd="1" destOrd="3" presId="urn:microsoft.com/office/officeart/2005/8/layout/hProcess4"/>
    <dgm:cxn modelId="{6D24047B-4E39-407C-B832-6F8E5FB47798}" srcId="{55E20FBC-6A79-46F3-B44F-A0759C2D098A}" destId="{68DACCB5-DD3E-42F2-81E9-3720140ECF2F}" srcOrd="1" destOrd="0" parTransId="{06FABE1B-8E4A-4604-B01C-0AE279149411}" sibTransId="{C426D982-A010-4DDF-8D8F-124D2DB751D6}"/>
    <dgm:cxn modelId="{74A58A6B-E354-4F52-B086-7128FF91FC0B}" type="presOf" srcId="{7BE5F2B0-DBB6-4AF7-ADD2-1F54CC39DFC9}" destId="{4D9971D4-E9D0-4257-B5D3-1CC20BF82394}" srcOrd="1" destOrd="0" presId="urn:microsoft.com/office/officeart/2005/8/layout/hProcess4"/>
    <dgm:cxn modelId="{9EA6074B-1241-4594-B79A-0D49E78EFC92}" type="presOf" srcId="{87A6340E-C3AA-4ACB-BFB8-7E70A8277CEB}" destId="{034A3A2F-F849-43A4-BB66-0D2C13D9B468}" srcOrd="1" destOrd="5" presId="urn:microsoft.com/office/officeart/2005/8/layout/hProcess4"/>
    <dgm:cxn modelId="{63850700-6AD5-4EA1-B25A-19C3DB3C4847}" type="presOf" srcId="{B78CE2E0-2CBF-4E2D-A673-AC8DEC1FEE62}" destId="{4D9971D4-E9D0-4257-B5D3-1CC20BF82394}" srcOrd="1" destOrd="1" presId="urn:microsoft.com/office/officeart/2005/8/layout/hProcess4"/>
    <dgm:cxn modelId="{8ED00C64-EA16-4977-895D-DB6EE42142F0}" srcId="{B3169CFD-4662-48B8-BC49-E3A56DED6B92}" destId="{7BE5F2B0-DBB6-4AF7-ADD2-1F54CC39DFC9}" srcOrd="0" destOrd="0" parTransId="{97E8E8BC-9031-4D07-AA03-404955E41726}" sibTransId="{17FF0F63-EA32-4141-BF02-F2F6666403C5}"/>
    <dgm:cxn modelId="{0BE125BB-2420-493A-AD8F-9E3B6B1A592A}" type="presOf" srcId="{097ED389-A209-4129-A42D-47F254539FA7}" destId="{7E9CD77D-1695-4592-98F2-D83CFD040BE1}" srcOrd="0" destOrd="4" presId="urn:microsoft.com/office/officeart/2005/8/layout/hProcess4"/>
    <dgm:cxn modelId="{86AA8583-C3F9-41D5-AA7F-28EC9E183A8C}" type="presOf" srcId="{9EE7CAA2-B070-4712-AAC0-49EA28F30916}" destId="{034A3A2F-F849-43A4-BB66-0D2C13D9B468}" srcOrd="1" destOrd="4" presId="urn:microsoft.com/office/officeart/2005/8/layout/hProcess4"/>
    <dgm:cxn modelId="{1B734F80-5266-4FC3-81B0-0A6F8F1E9595}" srcId="{33816097-8339-4BD4-87C8-3FD340C4E62F}" destId="{02202AB4-C868-4DDB-B17B-A16036B95555}" srcOrd="0" destOrd="0" parTransId="{58DD78D1-8E2C-4D41-81AB-B24567A7002A}" sibTransId="{6206D614-8DB7-4261-920B-341E9D8340CA}"/>
    <dgm:cxn modelId="{8C8D52CD-47E7-45F5-93C4-2332382B26C8}" type="presOf" srcId="{F9FD970F-77DE-4A0B-B767-441E0D9D4B63}" destId="{01F35161-5E30-47FD-8D11-A7AC60217960}" srcOrd="0" destOrd="2" presId="urn:microsoft.com/office/officeart/2005/8/layout/hProcess4"/>
    <dgm:cxn modelId="{8859E7FC-162A-45C8-9A21-A6FC38830570}" srcId="{55E20FBC-6A79-46F3-B44F-A0759C2D098A}" destId="{87A6340E-C3AA-4ACB-BFB8-7E70A8277CEB}" srcOrd="5" destOrd="0" parTransId="{D41EFA53-E3FA-4AEB-9F70-7B4B55972D4F}" sibTransId="{1C1FFF32-BCB6-4271-A017-B7C3C8433967}"/>
    <dgm:cxn modelId="{51E9F032-52EE-420B-9A1A-A3671DE7AA11}" srcId="{55E20FBC-6A79-46F3-B44F-A0759C2D098A}" destId="{9EE7CAA2-B070-4712-AAC0-49EA28F30916}" srcOrd="4" destOrd="0" parTransId="{2F84D771-EF72-46CD-957A-D2A603C14B4C}" sibTransId="{29ECFA27-173F-4308-8D10-F03DED8B51D1}"/>
    <dgm:cxn modelId="{E355C299-AD95-4DA5-A9CF-BE74E020DC5A}" type="presOf" srcId="{33816097-8339-4BD4-87C8-3FD340C4E62F}" destId="{5710C624-3E5D-4197-B2CE-DC9B6A651B95}" srcOrd="0" destOrd="0" presId="urn:microsoft.com/office/officeart/2005/8/layout/hProcess4"/>
    <dgm:cxn modelId="{B6642E51-A796-4745-BF38-8986AD6F9AF1}" type="presOf" srcId="{B5D7860B-C2C8-4746-A5E3-A43C41D0E749}" destId="{4D9971D4-E9D0-4257-B5D3-1CC20BF82394}" srcOrd="1" destOrd="2" presId="urn:microsoft.com/office/officeart/2005/8/layout/hProcess4"/>
    <dgm:cxn modelId="{DD8C9E91-E8EA-4308-9B33-12A0A415781B}" type="presOf" srcId="{7BE5F2B0-DBB6-4AF7-ADD2-1F54CC39DFC9}" destId="{7E9CD77D-1695-4592-98F2-D83CFD040BE1}" srcOrd="0" destOrd="0" presId="urn:microsoft.com/office/officeart/2005/8/layout/hProcess4"/>
    <dgm:cxn modelId="{82449D7D-DE90-41E6-B13F-2FD8B3F9A55F}" srcId="{B3169CFD-4662-48B8-BC49-E3A56DED6B92}" destId="{B78CE2E0-2CBF-4E2D-A673-AC8DEC1FEE62}" srcOrd="1" destOrd="0" parTransId="{DC67150D-65A7-48A0-944C-016D48BDED10}" sibTransId="{BF01923E-BC38-47A1-816A-1A97278A9798}"/>
    <dgm:cxn modelId="{325EE441-AA66-434A-B4DF-AF3D2C67CF28}" type="presOf" srcId="{D16CD558-FF10-4500-83C0-D638260010D3}" destId="{199D56D7-6751-4BD5-9753-11A825549F0F}" srcOrd="1" destOrd="1" presId="urn:microsoft.com/office/officeart/2005/8/layout/hProcess4"/>
    <dgm:cxn modelId="{7953A824-9BD3-4BDF-8B7B-E5259BD767C0}" srcId="{B3169CFD-4662-48B8-BC49-E3A56DED6B92}" destId="{DB95F57D-1D0E-4A38-9CEB-7B86118B0B5D}" srcOrd="3" destOrd="0" parTransId="{73456998-D3A7-4929-99DD-9F2E02E15277}" sibTransId="{36634732-7874-4654-8600-826B34F1620D}"/>
    <dgm:cxn modelId="{7198E940-D1AB-4B92-AEAC-8D3A8020630D}" type="presOf" srcId="{B78CE2E0-2CBF-4E2D-A673-AC8DEC1FEE62}" destId="{7E9CD77D-1695-4592-98F2-D83CFD040BE1}" srcOrd="0" destOrd="1" presId="urn:microsoft.com/office/officeart/2005/8/layout/hProcess4"/>
    <dgm:cxn modelId="{2A2F0F96-4B08-467E-B735-8619923EAA4C}" type="presOf" srcId="{DB95F57D-1D0E-4A38-9CEB-7B86118B0B5D}" destId="{4D9971D4-E9D0-4257-B5D3-1CC20BF82394}" srcOrd="1" destOrd="3" presId="urn:microsoft.com/office/officeart/2005/8/layout/hProcess4"/>
    <dgm:cxn modelId="{C260021C-9650-4747-8E1C-A4CFFA5AEDB1}" srcId="{02202AB4-C868-4DDB-B17B-A16036B95555}" destId="{D16CD558-FF10-4500-83C0-D638260010D3}" srcOrd="1" destOrd="0" parTransId="{2790A6FB-87A1-4AF9-9E54-B17E4CB6DDAA}" sibTransId="{0024ACA2-E8A1-4599-ACA9-E492477C0985}"/>
    <dgm:cxn modelId="{C5170C3F-7BBD-4B13-92C4-C55AD6A99D97}" type="presOf" srcId="{68DACCB5-DD3E-42F2-81E9-3720140ECF2F}" destId="{034A3A2F-F849-43A4-BB66-0D2C13D9B468}" srcOrd="1" destOrd="1" presId="urn:microsoft.com/office/officeart/2005/8/layout/hProcess4"/>
    <dgm:cxn modelId="{86BAEF80-1AED-44BC-A0CA-2ED889BEE521}" type="presOf" srcId="{08F5B7E4-DB43-4153-854A-380CECF29AF0}" destId="{01F35161-5E30-47FD-8D11-A7AC60217960}" srcOrd="0" destOrd="3" presId="urn:microsoft.com/office/officeart/2005/8/layout/hProcess4"/>
    <dgm:cxn modelId="{317EEE4E-EC6A-4DE3-96B4-09A1D2B02336}" srcId="{55E20FBC-6A79-46F3-B44F-A0759C2D098A}" destId="{08F5B7E4-DB43-4153-854A-380CECF29AF0}" srcOrd="3" destOrd="0" parTransId="{E9B9B1E1-F09C-43C0-8873-1BDE1AE817C0}" sibTransId="{E105CA26-0CD3-46E1-9E31-43D79BD6C1C3}"/>
    <dgm:cxn modelId="{A3FDCBCC-12DD-4156-B8F7-10290E50601D}" srcId="{B3169CFD-4662-48B8-BC49-E3A56DED6B92}" destId="{B5D7860B-C2C8-4746-A5E3-A43C41D0E749}" srcOrd="2" destOrd="0" parTransId="{4A7EA8B9-AEF5-43A3-B903-7FD9BA305177}" sibTransId="{14818564-E1E9-45A2-BE6D-64DDD950A2B3}"/>
    <dgm:cxn modelId="{771E456A-7085-4086-B58A-609C714329CC}" type="presOf" srcId="{C6670BDD-4509-40F9-A7DD-EB50E76A49A1}" destId="{01F35161-5E30-47FD-8D11-A7AC60217960}" srcOrd="0" destOrd="0" presId="urn:microsoft.com/office/officeart/2005/8/layout/hProcess4"/>
    <dgm:cxn modelId="{DE9C9357-6EF4-4157-8A0A-8BDD75595991}" type="presOf" srcId="{55E20FBC-6A79-46F3-B44F-A0759C2D098A}" destId="{29D0AA5D-FE2B-4F14-81B0-29E67C0A100C}" srcOrd="0" destOrd="0" presId="urn:microsoft.com/office/officeart/2005/8/layout/hProcess4"/>
    <dgm:cxn modelId="{3DD89145-5E9B-40F0-A282-8C055C5820E3}" type="presOf" srcId="{02202AB4-C868-4DDB-B17B-A16036B95555}" destId="{F3FB506F-CDDB-4039-8637-91431FE179B7}" srcOrd="0" destOrd="0" presId="urn:microsoft.com/office/officeart/2005/8/layout/hProcess4"/>
    <dgm:cxn modelId="{FD5B401A-E87E-470D-AEA7-5F2F7C90E034}" type="presOf" srcId="{D16CD558-FF10-4500-83C0-D638260010D3}" destId="{550520E1-5BCD-471F-A67B-84E18782F98D}" srcOrd="0" destOrd="1" presId="urn:microsoft.com/office/officeart/2005/8/layout/hProcess4"/>
    <dgm:cxn modelId="{A8C1B7D1-77AF-49E6-84B9-9A59B83F12CE}" type="presOf" srcId="{F9FD970F-77DE-4A0B-B767-441E0D9D4B63}" destId="{034A3A2F-F849-43A4-BB66-0D2C13D9B468}" srcOrd="1" destOrd="2" presId="urn:microsoft.com/office/officeart/2005/8/layout/hProcess4"/>
    <dgm:cxn modelId="{52AA84A3-94F6-450C-A582-C290117BCCAA}" type="presOf" srcId="{7DA1A497-E263-4136-A4E3-E7C78FDF1E35}" destId="{550520E1-5BCD-471F-A67B-84E18782F98D}" srcOrd="0" destOrd="0" presId="urn:microsoft.com/office/officeart/2005/8/layout/hProcess4"/>
    <dgm:cxn modelId="{AC8F8303-28F1-432D-87C9-63AC9966F4E3}" type="presOf" srcId="{A3793548-673F-4BEE-AAE5-71B443BA9250}" destId="{CEE4FFE1-DB25-4075-A277-5AFA9ED4A60C}" srcOrd="0" destOrd="0" presId="urn:microsoft.com/office/officeart/2005/8/layout/hProcess4"/>
    <dgm:cxn modelId="{7D7B2F73-BA54-4E1E-A401-6FAD11FBD32E}" type="presOf" srcId="{DB95F57D-1D0E-4A38-9CEB-7B86118B0B5D}" destId="{7E9CD77D-1695-4592-98F2-D83CFD040BE1}" srcOrd="0" destOrd="3" presId="urn:microsoft.com/office/officeart/2005/8/layout/hProcess4"/>
    <dgm:cxn modelId="{6512A183-BFE5-4494-9515-A9A18F792413}" type="presOf" srcId="{B3169CFD-4662-48B8-BC49-E3A56DED6B92}" destId="{E971CAC0-F878-4515-BF61-A01367FADA63}" srcOrd="0" destOrd="0" presId="urn:microsoft.com/office/officeart/2005/8/layout/hProcess4"/>
    <dgm:cxn modelId="{7777E002-2EBF-475D-AD47-29F9FE29F290}" srcId="{55E20FBC-6A79-46F3-B44F-A0759C2D098A}" destId="{F9FD970F-77DE-4A0B-B767-441E0D9D4B63}" srcOrd="2" destOrd="0" parTransId="{DDBFA7A9-295F-458A-B506-4B82FF551236}" sibTransId="{9129BF41-0600-4556-BC31-84F40A24B5C7}"/>
    <dgm:cxn modelId="{C18BE562-7C17-4BAD-AD5E-F87FD844F236}" srcId="{55E20FBC-6A79-46F3-B44F-A0759C2D098A}" destId="{C6670BDD-4509-40F9-A7DD-EB50E76A49A1}" srcOrd="0" destOrd="0" parTransId="{3E27ECAB-8DBF-45B5-8F19-08D58F653094}" sibTransId="{38D97E29-E035-4C34-AB82-1A206DC8609C}"/>
    <dgm:cxn modelId="{546DF49B-E94C-49F1-A400-A46E458066B1}" type="presOf" srcId="{B5D7860B-C2C8-4746-A5E3-A43C41D0E749}" destId="{7E9CD77D-1695-4592-98F2-D83CFD040BE1}" srcOrd="0" destOrd="2" presId="urn:microsoft.com/office/officeart/2005/8/layout/hProcess4"/>
    <dgm:cxn modelId="{B0041AF3-3BC4-40EB-84FC-985F584582CD}" srcId="{B3169CFD-4662-48B8-BC49-E3A56DED6B92}" destId="{097ED389-A209-4129-A42D-47F254539FA7}" srcOrd="4" destOrd="0" parTransId="{1B3F5D20-208E-42B8-9430-E1DE8D98CA85}" sibTransId="{E1E458EA-C6C2-4234-A67B-A42DF4B268FB}"/>
    <dgm:cxn modelId="{469DB330-53BF-423D-9246-6045A7E73CE6}" srcId="{33816097-8339-4BD4-87C8-3FD340C4E62F}" destId="{55E20FBC-6A79-46F3-B44F-A0759C2D098A}" srcOrd="2" destOrd="0" parTransId="{11D4A187-FF23-4C41-8C36-4C64793BCC1F}" sibTransId="{D1E09FB7-B596-46EF-8429-6E73311E3E99}"/>
    <dgm:cxn modelId="{1C7430DF-37AF-41C8-8035-22415FA59452}" type="presOf" srcId="{C6670BDD-4509-40F9-A7DD-EB50E76A49A1}" destId="{034A3A2F-F849-43A4-BB66-0D2C13D9B468}" srcOrd="1" destOrd="0" presId="urn:microsoft.com/office/officeart/2005/8/layout/hProcess4"/>
    <dgm:cxn modelId="{43B7AB85-6182-4563-9CBD-E1D126E91324}" type="presOf" srcId="{7DA1A497-E263-4136-A4E3-E7C78FDF1E35}" destId="{199D56D7-6751-4BD5-9753-11A825549F0F}" srcOrd="1" destOrd="0" presId="urn:microsoft.com/office/officeart/2005/8/layout/hProcess4"/>
    <dgm:cxn modelId="{0EEF40C6-9CBA-4BE9-AADD-4777FE914387}" type="presOf" srcId="{9EE7CAA2-B070-4712-AAC0-49EA28F30916}" destId="{01F35161-5E30-47FD-8D11-A7AC60217960}" srcOrd="0" destOrd="4" presId="urn:microsoft.com/office/officeart/2005/8/layout/hProcess4"/>
    <dgm:cxn modelId="{D2459A3C-3972-402E-A944-B2FCE88ACB60}" type="presOf" srcId="{097ED389-A209-4129-A42D-47F254539FA7}" destId="{4D9971D4-E9D0-4257-B5D3-1CC20BF82394}" srcOrd="1" destOrd="4" presId="urn:microsoft.com/office/officeart/2005/8/layout/hProcess4"/>
    <dgm:cxn modelId="{43027105-CFB2-410D-B1FD-24810E5957A6}" srcId="{02202AB4-C868-4DDB-B17B-A16036B95555}" destId="{7DA1A497-E263-4136-A4E3-E7C78FDF1E35}" srcOrd="0" destOrd="0" parTransId="{A8AF97A1-97A7-4B8B-8C7A-0522BE716D32}" sibTransId="{CF2ADAF2-6A25-4FF9-A526-1B1E2E1B4DB4}"/>
    <dgm:cxn modelId="{96950D52-3135-446D-9DDB-B51CA6095A68}" srcId="{33816097-8339-4BD4-87C8-3FD340C4E62F}" destId="{B3169CFD-4662-48B8-BC49-E3A56DED6B92}" srcOrd="1" destOrd="0" parTransId="{A193158A-69AC-4E89-B908-48337042630E}" sibTransId="{A3793548-673F-4BEE-AAE5-71B443BA9250}"/>
    <dgm:cxn modelId="{85F7BDDC-A8BA-4FD6-B997-E9216420997C}" type="presOf" srcId="{68DACCB5-DD3E-42F2-81E9-3720140ECF2F}" destId="{01F35161-5E30-47FD-8D11-A7AC60217960}" srcOrd="0" destOrd="1" presId="urn:microsoft.com/office/officeart/2005/8/layout/hProcess4"/>
    <dgm:cxn modelId="{19782ACB-02F8-4CD8-B258-E49A2B375388}" type="presOf" srcId="{6206D614-8DB7-4261-920B-341E9D8340CA}" destId="{0425B0AB-3193-43EF-9648-5447879C196C}" srcOrd="0" destOrd="0" presId="urn:microsoft.com/office/officeart/2005/8/layout/hProcess4"/>
    <dgm:cxn modelId="{CA23E713-FA66-43CB-9BC5-F90A8FA25ADD}" type="presParOf" srcId="{5710C624-3E5D-4197-B2CE-DC9B6A651B95}" destId="{56AA28AF-66B2-4F5C-BD37-6A8DE7A81E59}" srcOrd="0" destOrd="0" presId="urn:microsoft.com/office/officeart/2005/8/layout/hProcess4"/>
    <dgm:cxn modelId="{A6197386-17AB-45B9-8F5B-2AEFA6BE781D}" type="presParOf" srcId="{5710C624-3E5D-4197-B2CE-DC9B6A651B95}" destId="{FC34A48F-E49F-4C1D-AA41-786603543F0B}" srcOrd="1" destOrd="0" presId="urn:microsoft.com/office/officeart/2005/8/layout/hProcess4"/>
    <dgm:cxn modelId="{D068A58A-C8DC-4B09-AE58-20F7D1C4165A}" type="presParOf" srcId="{5710C624-3E5D-4197-B2CE-DC9B6A651B95}" destId="{72ED293C-8F57-4095-8548-62352373CD55}" srcOrd="2" destOrd="0" presId="urn:microsoft.com/office/officeart/2005/8/layout/hProcess4"/>
    <dgm:cxn modelId="{2EDDAEAE-C2AB-4DC7-9BF0-A2EA780ECDBB}" type="presParOf" srcId="{72ED293C-8F57-4095-8548-62352373CD55}" destId="{2357AC63-B165-4E7C-9626-D01297116829}" srcOrd="0" destOrd="0" presId="urn:microsoft.com/office/officeart/2005/8/layout/hProcess4"/>
    <dgm:cxn modelId="{514BDE99-5C54-4B9C-8BA1-1AD27AEF4DD0}" type="presParOf" srcId="{2357AC63-B165-4E7C-9626-D01297116829}" destId="{9E4E4769-1ECC-40F1-B620-984C92829C82}" srcOrd="0" destOrd="0" presId="urn:microsoft.com/office/officeart/2005/8/layout/hProcess4"/>
    <dgm:cxn modelId="{E1B5E0B2-97B1-4747-A517-1461D738E14C}" type="presParOf" srcId="{2357AC63-B165-4E7C-9626-D01297116829}" destId="{550520E1-5BCD-471F-A67B-84E18782F98D}" srcOrd="1" destOrd="0" presId="urn:microsoft.com/office/officeart/2005/8/layout/hProcess4"/>
    <dgm:cxn modelId="{F41ACA28-2F10-40B7-A3A5-405D8621D2DD}" type="presParOf" srcId="{2357AC63-B165-4E7C-9626-D01297116829}" destId="{199D56D7-6751-4BD5-9753-11A825549F0F}" srcOrd="2" destOrd="0" presId="urn:microsoft.com/office/officeart/2005/8/layout/hProcess4"/>
    <dgm:cxn modelId="{0077122E-89BD-4742-886D-B8AACC443EC7}" type="presParOf" srcId="{2357AC63-B165-4E7C-9626-D01297116829}" destId="{F3FB506F-CDDB-4039-8637-91431FE179B7}" srcOrd="3" destOrd="0" presId="urn:microsoft.com/office/officeart/2005/8/layout/hProcess4"/>
    <dgm:cxn modelId="{35ECDE34-64C0-449F-8C09-5FE9718CC17A}" type="presParOf" srcId="{2357AC63-B165-4E7C-9626-D01297116829}" destId="{9EBD2C36-71BD-435D-9EEF-0E6FA52EA43B}" srcOrd="4" destOrd="0" presId="urn:microsoft.com/office/officeart/2005/8/layout/hProcess4"/>
    <dgm:cxn modelId="{883A56C9-8ED4-492F-9029-1F82961E587A}" type="presParOf" srcId="{72ED293C-8F57-4095-8548-62352373CD55}" destId="{0425B0AB-3193-43EF-9648-5447879C196C}" srcOrd="1" destOrd="0" presId="urn:microsoft.com/office/officeart/2005/8/layout/hProcess4"/>
    <dgm:cxn modelId="{7D2BCD45-F478-45C5-9CC0-03CBB87782F3}" type="presParOf" srcId="{72ED293C-8F57-4095-8548-62352373CD55}" destId="{19888EBA-1785-4E76-8365-0E3A96B76D51}" srcOrd="2" destOrd="0" presId="urn:microsoft.com/office/officeart/2005/8/layout/hProcess4"/>
    <dgm:cxn modelId="{FDC6F3C1-6908-4020-A251-CF57837DE632}" type="presParOf" srcId="{19888EBA-1785-4E76-8365-0E3A96B76D51}" destId="{4680A8E8-D670-4C9E-800F-F189FC820FA0}" srcOrd="0" destOrd="0" presId="urn:microsoft.com/office/officeart/2005/8/layout/hProcess4"/>
    <dgm:cxn modelId="{042CF836-E290-4344-826F-EE43BE78BF93}" type="presParOf" srcId="{19888EBA-1785-4E76-8365-0E3A96B76D51}" destId="{7E9CD77D-1695-4592-98F2-D83CFD040BE1}" srcOrd="1" destOrd="0" presId="urn:microsoft.com/office/officeart/2005/8/layout/hProcess4"/>
    <dgm:cxn modelId="{BBDEE98D-4131-45B6-8DF2-B2D51DE53248}" type="presParOf" srcId="{19888EBA-1785-4E76-8365-0E3A96B76D51}" destId="{4D9971D4-E9D0-4257-B5D3-1CC20BF82394}" srcOrd="2" destOrd="0" presId="urn:microsoft.com/office/officeart/2005/8/layout/hProcess4"/>
    <dgm:cxn modelId="{F0CFBEBC-5831-4BF2-943C-7A01B9E4B117}" type="presParOf" srcId="{19888EBA-1785-4E76-8365-0E3A96B76D51}" destId="{E971CAC0-F878-4515-BF61-A01367FADA63}" srcOrd="3" destOrd="0" presId="urn:microsoft.com/office/officeart/2005/8/layout/hProcess4"/>
    <dgm:cxn modelId="{94BC2CDB-DCCE-4520-A2A9-18F4D02468C7}" type="presParOf" srcId="{19888EBA-1785-4E76-8365-0E3A96B76D51}" destId="{CA6CC986-7AA8-443A-BC06-8CD8939222A8}" srcOrd="4" destOrd="0" presId="urn:microsoft.com/office/officeart/2005/8/layout/hProcess4"/>
    <dgm:cxn modelId="{074780C1-8EBF-4425-AAF4-22E0CFFECE11}" type="presParOf" srcId="{72ED293C-8F57-4095-8548-62352373CD55}" destId="{CEE4FFE1-DB25-4075-A277-5AFA9ED4A60C}" srcOrd="3" destOrd="0" presId="urn:microsoft.com/office/officeart/2005/8/layout/hProcess4"/>
    <dgm:cxn modelId="{C533D91B-18F2-4D9E-BA8B-FEEACEA65501}" type="presParOf" srcId="{72ED293C-8F57-4095-8548-62352373CD55}" destId="{10DB995B-4D4A-4CEC-8172-D2BAFC3E61E1}" srcOrd="4" destOrd="0" presId="urn:microsoft.com/office/officeart/2005/8/layout/hProcess4"/>
    <dgm:cxn modelId="{856F123D-2045-4D08-932A-06C971FB0BD3}" type="presParOf" srcId="{10DB995B-4D4A-4CEC-8172-D2BAFC3E61E1}" destId="{BEEED70F-AA74-497E-BEB1-017775E0B988}" srcOrd="0" destOrd="0" presId="urn:microsoft.com/office/officeart/2005/8/layout/hProcess4"/>
    <dgm:cxn modelId="{714AD40A-A496-4DA2-A7BA-7667BE7AE9F5}" type="presParOf" srcId="{10DB995B-4D4A-4CEC-8172-D2BAFC3E61E1}" destId="{01F35161-5E30-47FD-8D11-A7AC60217960}" srcOrd="1" destOrd="0" presId="urn:microsoft.com/office/officeart/2005/8/layout/hProcess4"/>
    <dgm:cxn modelId="{AFB087B0-1AE7-4076-B6EC-51C1B428039C}" type="presParOf" srcId="{10DB995B-4D4A-4CEC-8172-D2BAFC3E61E1}" destId="{034A3A2F-F849-43A4-BB66-0D2C13D9B468}" srcOrd="2" destOrd="0" presId="urn:microsoft.com/office/officeart/2005/8/layout/hProcess4"/>
    <dgm:cxn modelId="{E272DB90-FD99-4FCD-B365-1F1B2AD4A0EA}" type="presParOf" srcId="{10DB995B-4D4A-4CEC-8172-D2BAFC3E61E1}" destId="{29D0AA5D-FE2B-4F14-81B0-29E67C0A100C}" srcOrd="3" destOrd="0" presId="urn:microsoft.com/office/officeart/2005/8/layout/hProcess4"/>
    <dgm:cxn modelId="{75D6C474-5869-43EF-B772-D552D2AC632E}" type="presParOf" srcId="{10DB995B-4D4A-4CEC-8172-D2BAFC3E61E1}" destId="{369F922B-6C5B-412B-9691-DEBEC34EE79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329F7-A899-4111-939F-C8EB3EDE4A4E}" type="doc">
      <dgm:prSet loTypeId="urn:microsoft.com/office/officeart/2005/8/layout/lProcess2" loCatId="relationship" qsTypeId="urn:microsoft.com/office/officeart/2005/8/quickstyle/simple2" qsCatId="simple" csTypeId="urn:microsoft.com/office/officeart/2005/8/colors/colorful1" csCatId="colorful" phldr="1"/>
      <dgm:spPr/>
    </dgm:pt>
    <dgm:pt modelId="{9BCAE0E0-5638-4815-A579-3A139DFD2955}">
      <dgm:prSet phldrT="[Texto]"/>
      <dgm:spPr/>
      <dgm:t>
        <a:bodyPr/>
        <a:lstStyle/>
        <a:p>
          <a:r>
            <a:rPr lang="es-GT" dirty="0" smtClean="0"/>
            <a:t>IPC 1</a:t>
          </a:r>
          <a:endParaRPr lang="en-US" dirty="0"/>
        </a:p>
      </dgm:t>
    </dgm:pt>
    <dgm:pt modelId="{46672EA8-C2E4-458B-ABBF-5A50B002E001}" type="parTrans" cxnId="{CD925E88-C6E2-4686-86B8-DFFA8805BF5D}">
      <dgm:prSet/>
      <dgm:spPr/>
      <dgm:t>
        <a:bodyPr/>
        <a:lstStyle/>
        <a:p>
          <a:endParaRPr lang="en-US"/>
        </a:p>
      </dgm:t>
    </dgm:pt>
    <dgm:pt modelId="{BB3D5C83-265C-4122-8B19-4B9B993EA23C}" type="sibTrans" cxnId="{CD925E88-C6E2-4686-86B8-DFFA8805BF5D}">
      <dgm:prSet/>
      <dgm:spPr/>
      <dgm:t>
        <a:bodyPr/>
        <a:lstStyle/>
        <a:p>
          <a:endParaRPr lang="en-US"/>
        </a:p>
      </dgm:t>
    </dgm:pt>
    <dgm:pt modelId="{88A82192-1974-4EA2-A920-E9B77672EA6F}">
      <dgm:prSet phldrT="[Texto]"/>
      <dgm:spPr/>
      <dgm:t>
        <a:bodyPr/>
        <a:lstStyle/>
        <a:p>
          <a:r>
            <a:rPr lang="es-GT" dirty="0" smtClean="0"/>
            <a:t>IPC 2</a:t>
          </a:r>
          <a:endParaRPr lang="en-US" dirty="0"/>
        </a:p>
      </dgm:t>
    </dgm:pt>
    <dgm:pt modelId="{D2EE5A10-50D6-451F-B29B-36E98EC99261}" type="parTrans" cxnId="{7610A698-B920-43B0-878E-6085FAF6B07D}">
      <dgm:prSet/>
      <dgm:spPr/>
      <dgm:t>
        <a:bodyPr/>
        <a:lstStyle/>
        <a:p>
          <a:endParaRPr lang="en-US"/>
        </a:p>
      </dgm:t>
    </dgm:pt>
    <dgm:pt modelId="{5E0743EB-7B15-48EC-B1CF-67D19B4210E3}" type="sibTrans" cxnId="{7610A698-B920-43B0-878E-6085FAF6B07D}">
      <dgm:prSet/>
      <dgm:spPr/>
      <dgm:t>
        <a:bodyPr/>
        <a:lstStyle/>
        <a:p>
          <a:endParaRPr lang="en-US"/>
        </a:p>
      </dgm:t>
    </dgm:pt>
    <dgm:pt modelId="{9756B7E3-5244-44DA-AABD-80F90B46CC62}">
      <dgm:prSet phldrT="[Texto]"/>
      <dgm:spPr/>
      <dgm:t>
        <a:bodyPr/>
        <a:lstStyle/>
        <a:p>
          <a:r>
            <a:rPr lang="es-GT" dirty="0" smtClean="0"/>
            <a:t>Manejo de archivos binarios </a:t>
          </a:r>
          <a:endParaRPr lang="en-US" dirty="0"/>
        </a:p>
      </dgm:t>
    </dgm:pt>
    <dgm:pt modelId="{861B88E8-101F-4E27-B1AD-BCFDED0303A6}" type="parTrans" cxnId="{CB018F20-51B9-448C-B791-0D2C475234C4}">
      <dgm:prSet/>
      <dgm:spPr/>
      <dgm:t>
        <a:bodyPr/>
        <a:lstStyle/>
        <a:p>
          <a:endParaRPr lang="en-US"/>
        </a:p>
      </dgm:t>
    </dgm:pt>
    <dgm:pt modelId="{9639B3F2-38D1-4BF0-B739-2743DE416A71}" type="sibTrans" cxnId="{CB018F20-51B9-448C-B791-0D2C475234C4}">
      <dgm:prSet/>
      <dgm:spPr/>
      <dgm:t>
        <a:bodyPr/>
        <a:lstStyle/>
        <a:p>
          <a:endParaRPr lang="en-US"/>
        </a:p>
      </dgm:t>
    </dgm:pt>
    <dgm:pt modelId="{1C839C58-9EDA-4351-8E5C-75CB217EA865}">
      <dgm:prSet phldrT="[Texto]"/>
      <dgm:spPr/>
      <dgm:t>
        <a:bodyPr/>
        <a:lstStyle/>
        <a:p>
          <a:r>
            <a:rPr lang="es-GT" dirty="0" smtClean="0"/>
            <a:t>ESTRUCTURAS</a:t>
          </a:r>
          <a:endParaRPr lang="en-US" dirty="0"/>
        </a:p>
      </dgm:t>
    </dgm:pt>
    <dgm:pt modelId="{90D62176-DA27-46B7-B286-F1DBB7402B23}" type="parTrans" cxnId="{550CA6D3-E283-4C9D-88EB-180D778BC190}">
      <dgm:prSet/>
      <dgm:spPr/>
      <dgm:t>
        <a:bodyPr/>
        <a:lstStyle/>
        <a:p>
          <a:endParaRPr lang="en-US"/>
        </a:p>
      </dgm:t>
    </dgm:pt>
    <dgm:pt modelId="{B714DE58-46FA-4744-9599-8BC38CB56403}" type="sibTrans" cxnId="{550CA6D3-E283-4C9D-88EB-180D778BC190}">
      <dgm:prSet/>
      <dgm:spPr/>
      <dgm:t>
        <a:bodyPr/>
        <a:lstStyle/>
        <a:p>
          <a:endParaRPr lang="en-US"/>
        </a:p>
      </dgm:t>
    </dgm:pt>
    <dgm:pt modelId="{A5214946-C86D-45BE-BF89-C4745F7B680E}">
      <dgm:prSet phldrT="[Texto]"/>
      <dgm:spPr/>
      <dgm:t>
        <a:bodyPr/>
        <a:lstStyle/>
        <a:p>
          <a:r>
            <a:rPr lang="es-GT" dirty="0" smtClean="0"/>
            <a:t>Comprender las diferentes estructuras de datos que provee </a:t>
          </a:r>
          <a:r>
            <a:rPr lang="es-GT" dirty="0" err="1" smtClean="0"/>
            <a:t>Python</a:t>
          </a:r>
          <a:endParaRPr lang="en-US" dirty="0"/>
        </a:p>
      </dgm:t>
    </dgm:pt>
    <dgm:pt modelId="{1AAA6662-0F1D-4508-B819-48DE72AA04CA}" type="parTrans" cxnId="{5408CEBD-55C3-49E4-8E98-66EDCD66A920}">
      <dgm:prSet/>
      <dgm:spPr/>
      <dgm:t>
        <a:bodyPr/>
        <a:lstStyle/>
        <a:p>
          <a:endParaRPr lang="en-US"/>
        </a:p>
      </dgm:t>
    </dgm:pt>
    <dgm:pt modelId="{0F5371B8-5178-495F-8030-96F73EBA4F83}" type="sibTrans" cxnId="{5408CEBD-55C3-49E4-8E98-66EDCD66A920}">
      <dgm:prSet/>
      <dgm:spPr/>
      <dgm:t>
        <a:bodyPr/>
        <a:lstStyle/>
        <a:p>
          <a:endParaRPr lang="en-US"/>
        </a:p>
      </dgm:t>
    </dgm:pt>
    <dgm:pt modelId="{D967599A-8C75-4F3F-9634-690DEF314AC9}">
      <dgm:prSet/>
      <dgm:spPr/>
      <dgm:t>
        <a:bodyPr/>
        <a:lstStyle/>
        <a:p>
          <a:r>
            <a:rPr lang="es-GT" dirty="0" smtClean="0"/>
            <a:t>Comprender los conceptos básicos de programación.</a:t>
          </a:r>
          <a:endParaRPr lang="en-US" dirty="0"/>
        </a:p>
      </dgm:t>
    </dgm:pt>
    <dgm:pt modelId="{51D863C8-3D41-464A-B15D-6D27CD67F6BF}" type="parTrans" cxnId="{7E298DD2-A8FC-4FC3-9E71-F98B88481D7B}">
      <dgm:prSet/>
      <dgm:spPr/>
      <dgm:t>
        <a:bodyPr/>
        <a:lstStyle/>
        <a:p>
          <a:endParaRPr lang="en-US"/>
        </a:p>
      </dgm:t>
    </dgm:pt>
    <dgm:pt modelId="{284E2741-01D5-42C8-BB2D-1122E9219551}" type="sibTrans" cxnId="{7E298DD2-A8FC-4FC3-9E71-F98B88481D7B}">
      <dgm:prSet/>
      <dgm:spPr/>
      <dgm:t>
        <a:bodyPr/>
        <a:lstStyle/>
        <a:p>
          <a:endParaRPr lang="en-US"/>
        </a:p>
      </dgm:t>
    </dgm:pt>
    <dgm:pt modelId="{92F55D10-BC8A-4B71-8BE0-A659C284D4D8}">
      <dgm:prSet/>
      <dgm:spPr/>
      <dgm:t>
        <a:bodyPr/>
        <a:lstStyle/>
        <a:p>
          <a:r>
            <a:rPr lang="es-GT" smtClean="0"/>
            <a:t>Leer e interpretar código básico escrito en Python. </a:t>
          </a:r>
          <a:endParaRPr lang="en-US" dirty="0"/>
        </a:p>
      </dgm:t>
    </dgm:pt>
    <dgm:pt modelId="{C94B5C16-4B27-4D95-AB58-BF8ED1F5EC91}" type="parTrans" cxnId="{05BB568C-9AC4-4689-8B2E-36E79FE18FB7}">
      <dgm:prSet/>
      <dgm:spPr/>
      <dgm:t>
        <a:bodyPr/>
        <a:lstStyle/>
        <a:p>
          <a:endParaRPr lang="en-US"/>
        </a:p>
      </dgm:t>
    </dgm:pt>
    <dgm:pt modelId="{B6126677-2FED-4084-ACFA-D38319863206}" type="sibTrans" cxnId="{05BB568C-9AC4-4689-8B2E-36E79FE18FB7}">
      <dgm:prSet/>
      <dgm:spPr/>
      <dgm:t>
        <a:bodyPr/>
        <a:lstStyle/>
        <a:p>
          <a:endParaRPr lang="en-US"/>
        </a:p>
      </dgm:t>
    </dgm:pt>
    <dgm:pt modelId="{B825F9F9-0C02-4E11-9422-ECC2FBD45C20}">
      <dgm:prSet/>
      <dgm:spPr/>
      <dgm:t>
        <a:bodyPr/>
        <a:lstStyle/>
        <a:p>
          <a:r>
            <a:rPr lang="es-GT" dirty="0" smtClean="0"/>
            <a:t>Introducción POO</a:t>
          </a:r>
          <a:endParaRPr lang="en-US" dirty="0"/>
        </a:p>
      </dgm:t>
    </dgm:pt>
    <dgm:pt modelId="{E9F91137-1EDF-48FD-B3CE-3B0C08677997}" type="parTrans" cxnId="{AA3374B5-6E22-4C13-B5B5-A17FE9D6B15B}">
      <dgm:prSet/>
      <dgm:spPr/>
      <dgm:t>
        <a:bodyPr/>
        <a:lstStyle/>
        <a:p>
          <a:endParaRPr lang="en-US"/>
        </a:p>
      </dgm:t>
    </dgm:pt>
    <dgm:pt modelId="{BB8F0C10-ABE3-4808-A5EC-A5DC0862273E}" type="sibTrans" cxnId="{AA3374B5-6E22-4C13-B5B5-A17FE9D6B15B}">
      <dgm:prSet/>
      <dgm:spPr/>
      <dgm:t>
        <a:bodyPr/>
        <a:lstStyle/>
        <a:p>
          <a:endParaRPr lang="en-US"/>
        </a:p>
      </dgm:t>
    </dgm:pt>
    <dgm:pt modelId="{4AA52329-5750-4283-9995-5596E1136AA4}">
      <dgm:prSet phldrT="[Texto]"/>
      <dgm:spPr/>
      <dgm:t>
        <a:bodyPr/>
        <a:lstStyle/>
        <a:p>
          <a:r>
            <a:rPr lang="es-GT" smtClean="0"/>
            <a:t>Comprender qué son y cómo funcionan las bases de datos relacionales.</a:t>
          </a:r>
          <a:endParaRPr lang="en-US" dirty="0"/>
        </a:p>
      </dgm:t>
    </dgm:pt>
    <dgm:pt modelId="{148D188B-7849-4544-AE93-EA1467C8011A}" type="parTrans" cxnId="{1007AB1D-33D4-4DC1-9673-C9E5924658FC}">
      <dgm:prSet/>
      <dgm:spPr/>
      <dgm:t>
        <a:bodyPr/>
        <a:lstStyle/>
        <a:p>
          <a:endParaRPr lang="en-US"/>
        </a:p>
      </dgm:t>
    </dgm:pt>
    <dgm:pt modelId="{B9D49862-E3B4-4A0F-AFC6-317D5EB0C7DB}" type="sibTrans" cxnId="{1007AB1D-33D4-4DC1-9673-C9E5924658FC}">
      <dgm:prSet/>
      <dgm:spPr/>
      <dgm:t>
        <a:bodyPr/>
        <a:lstStyle/>
        <a:p>
          <a:endParaRPr lang="en-US"/>
        </a:p>
      </dgm:t>
    </dgm:pt>
    <dgm:pt modelId="{F3239870-4C57-4E68-B88B-8D224094D844}">
      <dgm:prSet phldrT="[Texto]"/>
      <dgm:spPr/>
      <dgm:t>
        <a:bodyPr/>
        <a:lstStyle/>
        <a:p>
          <a:r>
            <a:rPr lang="es-GT" smtClean="0"/>
            <a:t>Construir sistemas orientados a objetos que persistan sus datos en una base de datos relacional.</a:t>
          </a:r>
          <a:endParaRPr lang="en-US" dirty="0"/>
        </a:p>
      </dgm:t>
    </dgm:pt>
    <dgm:pt modelId="{7DC30840-BA04-4319-A573-F4098ADCC274}" type="parTrans" cxnId="{4BFAAB1B-FF3F-452A-A4B7-72CD007F5C52}">
      <dgm:prSet/>
      <dgm:spPr/>
      <dgm:t>
        <a:bodyPr/>
        <a:lstStyle/>
        <a:p>
          <a:endParaRPr lang="en-US"/>
        </a:p>
      </dgm:t>
    </dgm:pt>
    <dgm:pt modelId="{FA1669CB-F50E-421E-A733-9FF6D27E6EB1}" type="sibTrans" cxnId="{4BFAAB1B-FF3F-452A-A4B7-72CD007F5C52}">
      <dgm:prSet/>
      <dgm:spPr/>
      <dgm:t>
        <a:bodyPr/>
        <a:lstStyle/>
        <a:p>
          <a:endParaRPr lang="en-US"/>
        </a:p>
      </dgm:t>
    </dgm:pt>
    <dgm:pt modelId="{4AD3A373-D0E2-4735-8B87-68DDB529BD57}">
      <dgm:prSet phldrT="[Texto]"/>
      <dgm:spPr/>
      <dgm:t>
        <a:bodyPr/>
        <a:lstStyle/>
        <a:p>
          <a:r>
            <a:rPr lang="es-GT" dirty="0" smtClean="0"/>
            <a:t>Listas, Pilas, Colas , Matrices, Arboles</a:t>
          </a:r>
          <a:endParaRPr lang="en-US" dirty="0"/>
        </a:p>
      </dgm:t>
    </dgm:pt>
    <dgm:pt modelId="{ECCA9384-BBFD-44B1-A689-A6E9601AFB5F}" type="parTrans" cxnId="{65193C4A-FF26-4BD5-AFB7-6A620EAA1D92}">
      <dgm:prSet/>
      <dgm:spPr/>
      <dgm:t>
        <a:bodyPr/>
        <a:lstStyle/>
        <a:p>
          <a:endParaRPr lang="en-US"/>
        </a:p>
      </dgm:t>
    </dgm:pt>
    <dgm:pt modelId="{90E85A2D-BAAE-466E-AB19-346A725EB783}" type="sibTrans" cxnId="{65193C4A-FF26-4BD5-AFB7-6A620EAA1D92}">
      <dgm:prSet/>
      <dgm:spPr/>
      <dgm:t>
        <a:bodyPr/>
        <a:lstStyle/>
        <a:p>
          <a:endParaRPr lang="en-US"/>
        </a:p>
      </dgm:t>
    </dgm:pt>
    <dgm:pt modelId="{C7C19B2D-A884-4520-A499-71B5D2DF462B}">
      <dgm:prSet phldrT="[Texto]"/>
      <dgm:spPr/>
      <dgm:t>
        <a:bodyPr/>
        <a:lstStyle/>
        <a:p>
          <a:r>
            <a:rPr lang="es-GT" dirty="0" smtClean="0"/>
            <a:t>DML – DDL</a:t>
          </a:r>
          <a:endParaRPr lang="en-US" dirty="0"/>
        </a:p>
      </dgm:t>
    </dgm:pt>
    <dgm:pt modelId="{EC0488A9-1E01-4017-9780-BEFD55E9F733}" type="parTrans" cxnId="{A73926A0-B35D-48DD-8AE6-924B00D08BED}">
      <dgm:prSet/>
      <dgm:spPr/>
      <dgm:t>
        <a:bodyPr/>
        <a:lstStyle/>
        <a:p>
          <a:endParaRPr lang="en-US"/>
        </a:p>
      </dgm:t>
    </dgm:pt>
    <dgm:pt modelId="{705A56A7-84A1-412A-95EB-52A31A053791}" type="sibTrans" cxnId="{A73926A0-B35D-48DD-8AE6-924B00D08BED}">
      <dgm:prSet/>
      <dgm:spPr/>
      <dgm:t>
        <a:bodyPr/>
        <a:lstStyle/>
        <a:p>
          <a:endParaRPr lang="en-US"/>
        </a:p>
      </dgm:t>
    </dgm:pt>
    <dgm:pt modelId="{0875E928-0949-49EE-B5FA-6F382306361A}">
      <dgm:prSet phldrT="[Texto]"/>
      <dgm:spPr/>
      <dgm:t>
        <a:bodyPr/>
        <a:lstStyle/>
        <a:p>
          <a:r>
            <a:rPr lang="es-GT" dirty="0" smtClean="0"/>
            <a:t>BOTS</a:t>
          </a:r>
          <a:endParaRPr lang="en-US" dirty="0"/>
        </a:p>
      </dgm:t>
    </dgm:pt>
    <dgm:pt modelId="{6461CCE2-DDEC-4EDF-97EC-11FFA8D8679B}" type="parTrans" cxnId="{30EFAA14-A7B9-42A7-9561-357F50EDCA6E}">
      <dgm:prSet/>
      <dgm:spPr/>
      <dgm:t>
        <a:bodyPr/>
        <a:lstStyle/>
        <a:p>
          <a:endParaRPr lang="en-US"/>
        </a:p>
      </dgm:t>
    </dgm:pt>
    <dgm:pt modelId="{91CBF10A-59D6-4FF7-A342-9BBC1FCD53D0}" type="sibTrans" cxnId="{30EFAA14-A7B9-42A7-9561-357F50EDCA6E}">
      <dgm:prSet/>
      <dgm:spPr/>
      <dgm:t>
        <a:bodyPr/>
        <a:lstStyle/>
        <a:p>
          <a:endParaRPr lang="en-US"/>
        </a:p>
      </dgm:t>
    </dgm:pt>
    <dgm:pt modelId="{8FA66876-85D6-4F8D-9933-601317C992F2}">
      <dgm:prSet phldrT="[Texto]"/>
      <dgm:spPr/>
      <dgm:t>
        <a:bodyPr/>
        <a:lstStyle/>
        <a:p>
          <a:r>
            <a:rPr lang="es-GT" dirty="0" smtClean="0"/>
            <a:t>Consultas SQL</a:t>
          </a:r>
          <a:endParaRPr lang="en-US" dirty="0"/>
        </a:p>
      </dgm:t>
    </dgm:pt>
    <dgm:pt modelId="{62E3796D-BCF4-4CF8-81D9-D2D8F6D146D4}" type="parTrans" cxnId="{E1744AB6-E6CF-4065-B9E0-DE6D645270C2}">
      <dgm:prSet/>
      <dgm:spPr/>
      <dgm:t>
        <a:bodyPr/>
        <a:lstStyle/>
        <a:p>
          <a:endParaRPr lang="en-US"/>
        </a:p>
      </dgm:t>
    </dgm:pt>
    <dgm:pt modelId="{1CB04617-EE92-47CA-8A25-48CCE4BD92B1}" type="sibTrans" cxnId="{E1744AB6-E6CF-4065-B9E0-DE6D645270C2}">
      <dgm:prSet/>
      <dgm:spPr/>
      <dgm:t>
        <a:bodyPr/>
        <a:lstStyle/>
        <a:p>
          <a:endParaRPr lang="en-US"/>
        </a:p>
      </dgm:t>
    </dgm:pt>
    <dgm:pt modelId="{04D2F7F7-BEC2-44AF-99D3-C1B7C4327867}">
      <dgm:prSet phldrT="[Texto]"/>
      <dgm:spPr/>
      <dgm:t>
        <a:bodyPr/>
        <a:lstStyle/>
        <a:p>
          <a:r>
            <a:rPr lang="es-GT" dirty="0" smtClean="0"/>
            <a:t>Machine </a:t>
          </a:r>
          <a:r>
            <a:rPr lang="es-GT" dirty="0" err="1" smtClean="0"/>
            <a:t>Learning</a:t>
          </a:r>
          <a:r>
            <a:rPr lang="es-GT" dirty="0" smtClean="0"/>
            <a:t> </a:t>
          </a:r>
          <a:endParaRPr lang="en-US" dirty="0"/>
        </a:p>
      </dgm:t>
    </dgm:pt>
    <dgm:pt modelId="{45E72315-DE81-4FAF-9DED-5F59F7018317}" type="parTrans" cxnId="{08D79239-D0D0-429B-BC80-AD47E6E97F1A}">
      <dgm:prSet/>
      <dgm:spPr/>
      <dgm:t>
        <a:bodyPr/>
        <a:lstStyle/>
        <a:p>
          <a:endParaRPr lang="en-US"/>
        </a:p>
      </dgm:t>
    </dgm:pt>
    <dgm:pt modelId="{86267A49-EEE5-4A33-B25F-3C715B75F821}" type="sibTrans" cxnId="{08D79239-D0D0-429B-BC80-AD47E6E97F1A}">
      <dgm:prSet/>
      <dgm:spPr/>
      <dgm:t>
        <a:bodyPr/>
        <a:lstStyle/>
        <a:p>
          <a:endParaRPr lang="en-US"/>
        </a:p>
      </dgm:t>
    </dgm:pt>
    <dgm:pt modelId="{E415F25A-1538-4B1D-BA55-4E061BD0EC87}" type="pres">
      <dgm:prSet presAssocID="{4FE329F7-A899-4111-939F-C8EB3EDE4A4E}" presName="theList" presStyleCnt="0">
        <dgm:presLayoutVars>
          <dgm:dir/>
          <dgm:animLvl val="lvl"/>
          <dgm:resizeHandles val="exact"/>
        </dgm:presLayoutVars>
      </dgm:prSet>
      <dgm:spPr/>
    </dgm:pt>
    <dgm:pt modelId="{6EA751D9-57FA-4D69-A3D4-A0BB0C185A58}" type="pres">
      <dgm:prSet presAssocID="{9BCAE0E0-5638-4815-A579-3A139DFD2955}" presName="compNode" presStyleCnt="0"/>
      <dgm:spPr/>
    </dgm:pt>
    <dgm:pt modelId="{FEAAA137-09FE-4A1B-A579-B6DAB473692E}" type="pres">
      <dgm:prSet presAssocID="{9BCAE0E0-5638-4815-A579-3A139DFD2955}" presName="aNode" presStyleLbl="bgShp" presStyleIdx="0" presStyleCnt="3"/>
      <dgm:spPr/>
      <dgm:t>
        <a:bodyPr/>
        <a:lstStyle/>
        <a:p>
          <a:endParaRPr lang="en-US"/>
        </a:p>
      </dgm:t>
    </dgm:pt>
    <dgm:pt modelId="{7AF70ACE-8667-42D2-A21D-C16F90126434}" type="pres">
      <dgm:prSet presAssocID="{9BCAE0E0-5638-4815-A579-3A139DFD2955}" presName="textNode" presStyleLbl="bgShp" presStyleIdx="0" presStyleCnt="3"/>
      <dgm:spPr/>
      <dgm:t>
        <a:bodyPr/>
        <a:lstStyle/>
        <a:p>
          <a:endParaRPr lang="en-US"/>
        </a:p>
      </dgm:t>
    </dgm:pt>
    <dgm:pt modelId="{83DE22E7-EA7B-41A9-863A-64533DCDDDFD}" type="pres">
      <dgm:prSet presAssocID="{9BCAE0E0-5638-4815-A579-3A139DFD2955}" presName="compChildNode" presStyleCnt="0"/>
      <dgm:spPr/>
    </dgm:pt>
    <dgm:pt modelId="{28ECC8B3-121B-4584-9889-FD1264939B62}" type="pres">
      <dgm:prSet presAssocID="{9BCAE0E0-5638-4815-A579-3A139DFD2955}" presName="theInnerList" presStyleCnt="0"/>
      <dgm:spPr/>
    </dgm:pt>
    <dgm:pt modelId="{FE2ED8A1-1CCE-469E-A34F-751A20880D6F}" type="pres">
      <dgm:prSet presAssocID="{B825F9F9-0C02-4E11-9422-ECC2FBD45C20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56B7A-EFEA-49F6-8BB4-AC9302148FD7}" type="pres">
      <dgm:prSet presAssocID="{B825F9F9-0C02-4E11-9422-ECC2FBD45C20}" presName="aSpace2" presStyleCnt="0"/>
      <dgm:spPr/>
    </dgm:pt>
    <dgm:pt modelId="{62A01EBE-6E2B-4A5D-8445-D993CC4F97F9}" type="pres">
      <dgm:prSet presAssocID="{D967599A-8C75-4F3F-9634-690DEF314AC9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F0C6A-6006-48B5-B5FC-C55476E7820E}" type="pres">
      <dgm:prSet presAssocID="{D967599A-8C75-4F3F-9634-690DEF314AC9}" presName="aSpace2" presStyleCnt="0"/>
      <dgm:spPr/>
    </dgm:pt>
    <dgm:pt modelId="{5B6AC04E-0D22-41CA-B93D-01B3DED057F5}" type="pres">
      <dgm:prSet presAssocID="{92F55D10-BC8A-4B71-8BE0-A659C284D4D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CCB7-FB3B-4123-A250-AE861BC6248D}" type="pres">
      <dgm:prSet presAssocID="{9BCAE0E0-5638-4815-A579-3A139DFD2955}" presName="aSpace" presStyleCnt="0"/>
      <dgm:spPr/>
    </dgm:pt>
    <dgm:pt modelId="{7DF89C20-862F-4F4C-8B06-DC9828933CF4}" type="pres">
      <dgm:prSet presAssocID="{88A82192-1974-4EA2-A920-E9B77672EA6F}" presName="compNode" presStyleCnt="0"/>
      <dgm:spPr/>
    </dgm:pt>
    <dgm:pt modelId="{7602B9A9-5682-4560-857F-0695658742BD}" type="pres">
      <dgm:prSet presAssocID="{88A82192-1974-4EA2-A920-E9B77672EA6F}" presName="aNode" presStyleLbl="bgShp" presStyleIdx="1" presStyleCnt="3"/>
      <dgm:spPr/>
      <dgm:t>
        <a:bodyPr/>
        <a:lstStyle/>
        <a:p>
          <a:endParaRPr lang="en-US"/>
        </a:p>
      </dgm:t>
    </dgm:pt>
    <dgm:pt modelId="{E17FDA41-A7AE-481A-BD79-6E6600D137AF}" type="pres">
      <dgm:prSet presAssocID="{88A82192-1974-4EA2-A920-E9B77672EA6F}" presName="textNode" presStyleLbl="bgShp" presStyleIdx="1" presStyleCnt="3"/>
      <dgm:spPr/>
      <dgm:t>
        <a:bodyPr/>
        <a:lstStyle/>
        <a:p>
          <a:endParaRPr lang="en-US"/>
        </a:p>
      </dgm:t>
    </dgm:pt>
    <dgm:pt modelId="{D9D77B6D-C509-46BD-BD39-581548D4387E}" type="pres">
      <dgm:prSet presAssocID="{88A82192-1974-4EA2-A920-E9B77672EA6F}" presName="compChildNode" presStyleCnt="0"/>
      <dgm:spPr/>
    </dgm:pt>
    <dgm:pt modelId="{141EDD0B-0FEC-432B-B758-A74C2FB133F5}" type="pres">
      <dgm:prSet presAssocID="{88A82192-1974-4EA2-A920-E9B77672EA6F}" presName="theInnerList" presStyleCnt="0"/>
      <dgm:spPr/>
    </dgm:pt>
    <dgm:pt modelId="{34B3206D-A403-4040-8F10-DFF13E791CE1}" type="pres">
      <dgm:prSet presAssocID="{A5214946-C86D-45BE-BF89-C4745F7B680E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C93D9-48CF-4C83-B597-D209E8EE95CF}" type="pres">
      <dgm:prSet presAssocID="{A5214946-C86D-45BE-BF89-C4745F7B680E}" presName="aSpace2" presStyleCnt="0"/>
      <dgm:spPr/>
    </dgm:pt>
    <dgm:pt modelId="{B776226C-8B74-4132-A785-C8CA6549387E}" type="pres">
      <dgm:prSet presAssocID="{4AD3A373-D0E2-4735-8B87-68DDB529BD57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F7FE8-C127-46F4-9B35-F28F8815870B}" type="pres">
      <dgm:prSet presAssocID="{4AD3A373-D0E2-4735-8B87-68DDB529BD57}" presName="aSpace2" presStyleCnt="0"/>
      <dgm:spPr/>
    </dgm:pt>
    <dgm:pt modelId="{75665AEE-B9EE-4265-ACE9-EC842933C5B8}" type="pres">
      <dgm:prSet presAssocID="{4AA52329-5750-4283-9995-5596E1136AA4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F35EC-20B5-455D-A92F-EDCA6DDA6B60}" type="pres">
      <dgm:prSet presAssocID="{4AA52329-5750-4283-9995-5596E1136AA4}" presName="aSpace2" presStyleCnt="0"/>
      <dgm:spPr/>
    </dgm:pt>
    <dgm:pt modelId="{8A7CCB00-2032-4DCA-A8A9-1CE7053132A1}" type="pres">
      <dgm:prSet presAssocID="{F3239870-4C57-4E68-B88B-8D224094D844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54512-C9FB-46C6-9850-4CB09050590C}" type="pres">
      <dgm:prSet presAssocID="{88A82192-1974-4EA2-A920-E9B77672EA6F}" presName="aSpace" presStyleCnt="0"/>
      <dgm:spPr/>
    </dgm:pt>
    <dgm:pt modelId="{B8F4ECD7-0951-41F9-AB9C-6224A1990FE4}" type="pres">
      <dgm:prSet presAssocID="{1C839C58-9EDA-4351-8E5C-75CB217EA865}" presName="compNode" presStyleCnt="0"/>
      <dgm:spPr/>
    </dgm:pt>
    <dgm:pt modelId="{58EAE845-040E-4E4D-9654-AAAB24B5B803}" type="pres">
      <dgm:prSet presAssocID="{1C839C58-9EDA-4351-8E5C-75CB217EA865}" presName="aNode" presStyleLbl="bgShp" presStyleIdx="2" presStyleCnt="3"/>
      <dgm:spPr/>
      <dgm:t>
        <a:bodyPr/>
        <a:lstStyle/>
        <a:p>
          <a:endParaRPr lang="en-US"/>
        </a:p>
      </dgm:t>
    </dgm:pt>
    <dgm:pt modelId="{7C6B76B8-34ED-4120-B9D6-AB3B31593938}" type="pres">
      <dgm:prSet presAssocID="{1C839C58-9EDA-4351-8E5C-75CB217EA865}" presName="textNode" presStyleLbl="bgShp" presStyleIdx="2" presStyleCnt="3"/>
      <dgm:spPr/>
      <dgm:t>
        <a:bodyPr/>
        <a:lstStyle/>
        <a:p>
          <a:endParaRPr lang="en-US"/>
        </a:p>
      </dgm:t>
    </dgm:pt>
    <dgm:pt modelId="{D6ABAA8D-E920-4F72-84E7-984FE61E22F6}" type="pres">
      <dgm:prSet presAssocID="{1C839C58-9EDA-4351-8E5C-75CB217EA865}" presName="compChildNode" presStyleCnt="0"/>
      <dgm:spPr/>
    </dgm:pt>
    <dgm:pt modelId="{EEC85DF0-11B0-4EC3-A846-79FBE2C2971D}" type="pres">
      <dgm:prSet presAssocID="{1C839C58-9EDA-4351-8E5C-75CB217EA865}" presName="theInnerList" presStyleCnt="0"/>
      <dgm:spPr/>
    </dgm:pt>
    <dgm:pt modelId="{449D559A-D025-411E-A26C-59389674CB3B}" type="pres">
      <dgm:prSet presAssocID="{9756B7E3-5244-44DA-AABD-80F90B46CC62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3E78D-D61B-42F8-92CF-F3AD01C4DD1E}" type="pres">
      <dgm:prSet presAssocID="{9756B7E3-5244-44DA-AABD-80F90B46CC62}" presName="aSpace2" presStyleCnt="0"/>
      <dgm:spPr/>
    </dgm:pt>
    <dgm:pt modelId="{0D5ABBD3-8BC7-472C-8CB8-381C685E958B}" type="pres">
      <dgm:prSet presAssocID="{C7C19B2D-A884-4520-A499-71B5D2DF462B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BF6FD-A7BB-4552-B291-5C977C0861A3}" type="pres">
      <dgm:prSet presAssocID="{C7C19B2D-A884-4520-A499-71B5D2DF462B}" presName="aSpace2" presStyleCnt="0"/>
      <dgm:spPr/>
    </dgm:pt>
    <dgm:pt modelId="{817E293F-D1CC-4B2B-9C9B-473F2854AA46}" type="pres">
      <dgm:prSet presAssocID="{8FA66876-85D6-4F8D-9933-601317C992F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BE322-A50C-45AE-87FE-4E7BE21B4021}" type="pres">
      <dgm:prSet presAssocID="{8FA66876-85D6-4F8D-9933-601317C992F2}" presName="aSpace2" presStyleCnt="0"/>
      <dgm:spPr/>
    </dgm:pt>
    <dgm:pt modelId="{08D305BD-47F6-47A5-95EA-D4963E857137}" type="pres">
      <dgm:prSet presAssocID="{0875E928-0949-49EE-B5FA-6F382306361A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684BB-C06E-4A04-ACC4-7A1955E220C3}" type="pres">
      <dgm:prSet presAssocID="{0875E928-0949-49EE-B5FA-6F382306361A}" presName="aSpace2" presStyleCnt="0"/>
      <dgm:spPr/>
    </dgm:pt>
    <dgm:pt modelId="{2C0DBA51-5665-4279-B738-427A95AA7C0C}" type="pres">
      <dgm:prSet presAssocID="{04D2F7F7-BEC2-44AF-99D3-C1B7C4327867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36C2BA-B7DC-435D-9D7B-D13A5373B0AC}" type="presOf" srcId="{9BCAE0E0-5638-4815-A579-3A139DFD2955}" destId="{7AF70ACE-8667-42D2-A21D-C16F90126434}" srcOrd="1" destOrd="0" presId="urn:microsoft.com/office/officeart/2005/8/layout/lProcess2"/>
    <dgm:cxn modelId="{7E298DD2-A8FC-4FC3-9E71-F98B88481D7B}" srcId="{9BCAE0E0-5638-4815-A579-3A139DFD2955}" destId="{D967599A-8C75-4F3F-9634-690DEF314AC9}" srcOrd="1" destOrd="0" parTransId="{51D863C8-3D41-464A-B15D-6D27CD67F6BF}" sibTransId="{284E2741-01D5-42C8-BB2D-1122E9219551}"/>
    <dgm:cxn modelId="{AA3374B5-6E22-4C13-B5B5-A17FE9D6B15B}" srcId="{9BCAE0E0-5638-4815-A579-3A139DFD2955}" destId="{B825F9F9-0C02-4E11-9422-ECC2FBD45C20}" srcOrd="0" destOrd="0" parTransId="{E9F91137-1EDF-48FD-B3CE-3B0C08677997}" sibTransId="{BB8F0C10-ABE3-4808-A5EC-A5DC0862273E}"/>
    <dgm:cxn modelId="{A73926A0-B35D-48DD-8AE6-924B00D08BED}" srcId="{1C839C58-9EDA-4351-8E5C-75CB217EA865}" destId="{C7C19B2D-A884-4520-A499-71B5D2DF462B}" srcOrd="1" destOrd="0" parTransId="{EC0488A9-1E01-4017-9780-BEFD55E9F733}" sibTransId="{705A56A7-84A1-412A-95EB-52A31A053791}"/>
    <dgm:cxn modelId="{4BFAAB1B-FF3F-452A-A4B7-72CD007F5C52}" srcId="{88A82192-1974-4EA2-A920-E9B77672EA6F}" destId="{F3239870-4C57-4E68-B88B-8D224094D844}" srcOrd="3" destOrd="0" parTransId="{7DC30840-BA04-4319-A573-F4098ADCC274}" sibTransId="{FA1669CB-F50E-421E-A733-9FF6D27E6EB1}"/>
    <dgm:cxn modelId="{05BB568C-9AC4-4689-8B2E-36E79FE18FB7}" srcId="{9BCAE0E0-5638-4815-A579-3A139DFD2955}" destId="{92F55D10-BC8A-4B71-8BE0-A659C284D4D8}" srcOrd="2" destOrd="0" parTransId="{C94B5C16-4B27-4D95-AB58-BF8ED1F5EC91}" sibTransId="{B6126677-2FED-4084-ACFA-D38319863206}"/>
    <dgm:cxn modelId="{08D79239-D0D0-429B-BC80-AD47E6E97F1A}" srcId="{1C839C58-9EDA-4351-8E5C-75CB217EA865}" destId="{04D2F7F7-BEC2-44AF-99D3-C1B7C4327867}" srcOrd="4" destOrd="0" parTransId="{45E72315-DE81-4FAF-9DED-5F59F7018317}" sibTransId="{86267A49-EEE5-4A33-B25F-3C715B75F821}"/>
    <dgm:cxn modelId="{E1744AB6-E6CF-4065-B9E0-DE6D645270C2}" srcId="{1C839C58-9EDA-4351-8E5C-75CB217EA865}" destId="{8FA66876-85D6-4F8D-9933-601317C992F2}" srcOrd="2" destOrd="0" parTransId="{62E3796D-BCF4-4CF8-81D9-D2D8F6D146D4}" sibTransId="{1CB04617-EE92-47CA-8A25-48CCE4BD92B1}"/>
    <dgm:cxn modelId="{2ECF563F-989C-445B-B699-35E3CD8DB911}" type="presOf" srcId="{B825F9F9-0C02-4E11-9422-ECC2FBD45C20}" destId="{FE2ED8A1-1CCE-469E-A34F-751A20880D6F}" srcOrd="0" destOrd="0" presId="urn:microsoft.com/office/officeart/2005/8/layout/lProcess2"/>
    <dgm:cxn modelId="{DB1E65E6-D2B7-4713-8518-C136B446AE81}" type="presOf" srcId="{0875E928-0949-49EE-B5FA-6F382306361A}" destId="{08D305BD-47F6-47A5-95EA-D4963E857137}" srcOrd="0" destOrd="0" presId="urn:microsoft.com/office/officeart/2005/8/layout/lProcess2"/>
    <dgm:cxn modelId="{550CA6D3-E283-4C9D-88EB-180D778BC190}" srcId="{4FE329F7-A899-4111-939F-C8EB3EDE4A4E}" destId="{1C839C58-9EDA-4351-8E5C-75CB217EA865}" srcOrd="2" destOrd="0" parTransId="{90D62176-DA27-46B7-B286-F1DBB7402B23}" sibTransId="{B714DE58-46FA-4744-9599-8BC38CB56403}"/>
    <dgm:cxn modelId="{50E4D23D-91D0-46CA-AFCB-4D3711AB5C70}" type="presOf" srcId="{88A82192-1974-4EA2-A920-E9B77672EA6F}" destId="{7602B9A9-5682-4560-857F-0695658742BD}" srcOrd="0" destOrd="0" presId="urn:microsoft.com/office/officeart/2005/8/layout/lProcess2"/>
    <dgm:cxn modelId="{CD925E88-C6E2-4686-86B8-DFFA8805BF5D}" srcId="{4FE329F7-A899-4111-939F-C8EB3EDE4A4E}" destId="{9BCAE0E0-5638-4815-A579-3A139DFD2955}" srcOrd="0" destOrd="0" parTransId="{46672EA8-C2E4-458B-ABBF-5A50B002E001}" sibTransId="{BB3D5C83-265C-4122-8B19-4B9B993EA23C}"/>
    <dgm:cxn modelId="{9EA89CBA-5DF1-4656-A517-5B07D68CC262}" type="presOf" srcId="{88A82192-1974-4EA2-A920-E9B77672EA6F}" destId="{E17FDA41-A7AE-481A-BD79-6E6600D137AF}" srcOrd="1" destOrd="0" presId="urn:microsoft.com/office/officeart/2005/8/layout/lProcess2"/>
    <dgm:cxn modelId="{1007AB1D-33D4-4DC1-9673-C9E5924658FC}" srcId="{88A82192-1974-4EA2-A920-E9B77672EA6F}" destId="{4AA52329-5750-4283-9995-5596E1136AA4}" srcOrd="2" destOrd="0" parTransId="{148D188B-7849-4544-AE93-EA1467C8011A}" sibTransId="{B9D49862-E3B4-4A0F-AFC6-317D5EB0C7DB}"/>
    <dgm:cxn modelId="{65193C4A-FF26-4BD5-AFB7-6A620EAA1D92}" srcId="{88A82192-1974-4EA2-A920-E9B77672EA6F}" destId="{4AD3A373-D0E2-4735-8B87-68DDB529BD57}" srcOrd="1" destOrd="0" parTransId="{ECCA9384-BBFD-44B1-A689-A6E9601AFB5F}" sibTransId="{90E85A2D-BAAE-466E-AB19-346A725EB783}"/>
    <dgm:cxn modelId="{3C370DC1-E5CE-4083-97F8-138DA872E1FE}" type="presOf" srcId="{9BCAE0E0-5638-4815-A579-3A139DFD2955}" destId="{FEAAA137-09FE-4A1B-A579-B6DAB473692E}" srcOrd="0" destOrd="0" presId="urn:microsoft.com/office/officeart/2005/8/layout/lProcess2"/>
    <dgm:cxn modelId="{11ED6187-BABC-468F-B870-DA88CCA93BEF}" type="presOf" srcId="{8FA66876-85D6-4F8D-9933-601317C992F2}" destId="{817E293F-D1CC-4B2B-9C9B-473F2854AA46}" srcOrd="0" destOrd="0" presId="urn:microsoft.com/office/officeart/2005/8/layout/lProcess2"/>
    <dgm:cxn modelId="{7610A698-B920-43B0-878E-6085FAF6B07D}" srcId="{4FE329F7-A899-4111-939F-C8EB3EDE4A4E}" destId="{88A82192-1974-4EA2-A920-E9B77672EA6F}" srcOrd="1" destOrd="0" parTransId="{D2EE5A10-50D6-451F-B29B-36E98EC99261}" sibTransId="{5E0743EB-7B15-48EC-B1CF-67D19B4210E3}"/>
    <dgm:cxn modelId="{A41F41B2-933B-4A15-AEF4-6D4665AB95AB}" type="presOf" srcId="{D967599A-8C75-4F3F-9634-690DEF314AC9}" destId="{62A01EBE-6E2B-4A5D-8445-D993CC4F97F9}" srcOrd="0" destOrd="0" presId="urn:microsoft.com/office/officeart/2005/8/layout/lProcess2"/>
    <dgm:cxn modelId="{5C25C9FC-0824-48E8-9DDD-B9B9E2DEA1BC}" type="presOf" srcId="{C7C19B2D-A884-4520-A499-71B5D2DF462B}" destId="{0D5ABBD3-8BC7-472C-8CB8-381C685E958B}" srcOrd="0" destOrd="0" presId="urn:microsoft.com/office/officeart/2005/8/layout/lProcess2"/>
    <dgm:cxn modelId="{CB018F20-51B9-448C-B791-0D2C475234C4}" srcId="{1C839C58-9EDA-4351-8E5C-75CB217EA865}" destId="{9756B7E3-5244-44DA-AABD-80F90B46CC62}" srcOrd="0" destOrd="0" parTransId="{861B88E8-101F-4E27-B1AD-BCFDED0303A6}" sibTransId="{9639B3F2-38D1-4BF0-B739-2743DE416A71}"/>
    <dgm:cxn modelId="{458E870D-FBD1-4AEA-ACCC-028E08C63A01}" type="presOf" srcId="{4AA52329-5750-4283-9995-5596E1136AA4}" destId="{75665AEE-B9EE-4265-ACE9-EC842933C5B8}" srcOrd="0" destOrd="0" presId="urn:microsoft.com/office/officeart/2005/8/layout/lProcess2"/>
    <dgm:cxn modelId="{6D18BD7D-D05E-42D0-92D5-0440C0E79F37}" type="presOf" srcId="{9756B7E3-5244-44DA-AABD-80F90B46CC62}" destId="{449D559A-D025-411E-A26C-59389674CB3B}" srcOrd="0" destOrd="0" presId="urn:microsoft.com/office/officeart/2005/8/layout/lProcess2"/>
    <dgm:cxn modelId="{4B88BD6F-8ED2-41CD-9671-3F0D4AA0681D}" type="presOf" srcId="{F3239870-4C57-4E68-B88B-8D224094D844}" destId="{8A7CCB00-2032-4DCA-A8A9-1CE7053132A1}" srcOrd="0" destOrd="0" presId="urn:microsoft.com/office/officeart/2005/8/layout/lProcess2"/>
    <dgm:cxn modelId="{06CB3914-5B17-49E6-AA66-BEA43F099C39}" type="presOf" srcId="{4FE329F7-A899-4111-939F-C8EB3EDE4A4E}" destId="{E415F25A-1538-4B1D-BA55-4E061BD0EC87}" srcOrd="0" destOrd="0" presId="urn:microsoft.com/office/officeart/2005/8/layout/lProcess2"/>
    <dgm:cxn modelId="{7941305E-F937-4D00-8C9E-D3EE0A12C39A}" type="presOf" srcId="{92F55D10-BC8A-4B71-8BE0-A659C284D4D8}" destId="{5B6AC04E-0D22-41CA-B93D-01B3DED057F5}" srcOrd="0" destOrd="0" presId="urn:microsoft.com/office/officeart/2005/8/layout/lProcess2"/>
    <dgm:cxn modelId="{7B28CE13-DC14-4E64-9390-C19AA0E5470A}" type="presOf" srcId="{4AD3A373-D0E2-4735-8B87-68DDB529BD57}" destId="{B776226C-8B74-4132-A785-C8CA6549387E}" srcOrd="0" destOrd="0" presId="urn:microsoft.com/office/officeart/2005/8/layout/lProcess2"/>
    <dgm:cxn modelId="{473708EC-81E1-44F3-8F58-62ECDD69A4F9}" type="presOf" srcId="{A5214946-C86D-45BE-BF89-C4745F7B680E}" destId="{34B3206D-A403-4040-8F10-DFF13E791CE1}" srcOrd="0" destOrd="0" presId="urn:microsoft.com/office/officeart/2005/8/layout/lProcess2"/>
    <dgm:cxn modelId="{A99B688A-A79F-423C-A82B-32A0773F9278}" type="presOf" srcId="{1C839C58-9EDA-4351-8E5C-75CB217EA865}" destId="{58EAE845-040E-4E4D-9654-AAAB24B5B803}" srcOrd="0" destOrd="0" presId="urn:microsoft.com/office/officeart/2005/8/layout/lProcess2"/>
    <dgm:cxn modelId="{30EFAA14-A7B9-42A7-9561-357F50EDCA6E}" srcId="{1C839C58-9EDA-4351-8E5C-75CB217EA865}" destId="{0875E928-0949-49EE-B5FA-6F382306361A}" srcOrd="3" destOrd="0" parTransId="{6461CCE2-DDEC-4EDF-97EC-11FFA8D8679B}" sibTransId="{91CBF10A-59D6-4FF7-A342-9BBC1FCD53D0}"/>
    <dgm:cxn modelId="{5408CEBD-55C3-49E4-8E98-66EDCD66A920}" srcId="{88A82192-1974-4EA2-A920-E9B77672EA6F}" destId="{A5214946-C86D-45BE-BF89-C4745F7B680E}" srcOrd="0" destOrd="0" parTransId="{1AAA6662-0F1D-4508-B819-48DE72AA04CA}" sibTransId="{0F5371B8-5178-495F-8030-96F73EBA4F83}"/>
    <dgm:cxn modelId="{16DD79DE-02B6-402D-A94D-EF11B0C93E7D}" type="presOf" srcId="{04D2F7F7-BEC2-44AF-99D3-C1B7C4327867}" destId="{2C0DBA51-5665-4279-B738-427A95AA7C0C}" srcOrd="0" destOrd="0" presId="urn:microsoft.com/office/officeart/2005/8/layout/lProcess2"/>
    <dgm:cxn modelId="{8B4F0258-DA5C-45E8-8D1A-2D98EC3A7CC8}" type="presOf" srcId="{1C839C58-9EDA-4351-8E5C-75CB217EA865}" destId="{7C6B76B8-34ED-4120-B9D6-AB3B31593938}" srcOrd="1" destOrd="0" presId="urn:microsoft.com/office/officeart/2005/8/layout/lProcess2"/>
    <dgm:cxn modelId="{26BBA214-0433-40CB-BECF-CA76F9727BB2}" type="presParOf" srcId="{E415F25A-1538-4B1D-BA55-4E061BD0EC87}" destId="{6EA751D9-57FA-4D69-A3D4-A0BB0C185A58}" srcOrd="0" destOrd="0" presId="urn:microsoft.com/office/officeart/2005/8/layout/lProcess2"/>
    <dgm:cxn modelId="{B0B8D29F-9343-4D9F-8D68-88588906ADE5}" type="presParOf" srcId="{6EA751D9-57FA-4D69-A3D4-A0BB0C185A58}" destId="{FEAAA137-09FE-4A1B-A579-B6DAB473692E}" srcOrd="0" destOrd="0" presId="urn:microsoft.com/office/officeart/2005/8/layout/lProcess2"/>
    <dgm:cxn modelId="{F504CD10-970C-4DEB-914E-F7AD059700EA}" type="presParOf" srcId="{6EA751D9-57FA-4D69-A3D4-A0BB0C185A58}" destId="{7AF70ACE-8667-42D2-A21D-C16F90126434}" srcOrd="1" destOrd="0" presId="urn:microsoft.com/office/officeart/2005/8/layout/lProcess2"/>
    <dgm:cxn modelId="{0011281E-DE2F-40C6-800A-09D11F07E29B}" type="presParOf" srcId="{6EA751D9-57FA-4D69-A3D4-A0BB0C185A58}" destId="{83DE22E7-EA7B-41A9-863A-64533DCDDDFD}" srcOrd="2" destOrd="0" presId="urn:microsoft.com/office/officeart/2005/8/layout/lProcess2"/>
    <dgm:cxn modelId="{60753185-095B-4335-8C8E-5C52EC2021D7}" type="presParOf" srcId="{83DE22E7-EA7B-41A9-863A-64533DCDDDFD}" destId="{28ECC8B3-121B-4584-9889-FD1264939B62}" srcOrd="0" destOrd="0" presId="urn:microsoft.com/office/officeart/2005/8/layout/lProcess2"/>
    <dgm:cxn modelId="{8F8A0E0E-283E-4F70-899A-0FE2B7DB1B6A}" type="presParOf" srcId="{28ECC8B3-121B-4584-9889-FD1264939B62}" destId="{FE2ED8A1-1CCE-469E-A34F-751A20880D6F}" srcOrd="0" destOrd="0" presId="urn:microsoft.com/office/officeart/2005/8/layout/lProcess2"/>
    <dgm:cxn modelId="{BCEC5DF6-0DB3-4C19-A925-A0DF4328D6A0}" type="presParOf" srcId="{28ECC8B3-121B-4584-9889-FD1264939B62}" destId="{85956B7A-EFEA-49F6-8BB4-AC9302148FD7}" srcOrd="1" destOrd="0" presId="urn:microsoft.com/office/officeart/2005/8/layout/lProcess2"/>
    <dgm:cxn modelId="{B22D060A-CAE6-4A6E-B316-71CEADA65F86}" type="presParOf" srcId="{28ECC8B3-121B-4584-9889-FD1264939B62}" destId="{62A01EBE-6E2B-4A5D-8445-D993CC4F97F9}" srcOrd="2" destOrd="0" presId="urn:microsoft.com/office/officeart/2005/8/layout/lProcess2"/>
    <dgm:cxn modelId="{99897C86-B815-4F09-A087-86E56FBBD6C6}" type="presParOf" srcId="{28ECC8B3-121B-4584-9889-FD1264939B62}" destId="{F4EF0C6A-6006-48B5-B5FC-C55476E7820E}" srcOrd="3" destOrd="0" presId="urn:microsoft.com/office/officeart/2005/8/layout/lProcess2"/>
    <dgm:cxn modelId="{BBAF60C7-7CE4-48B0-BB8A-54B0DFC00002}" type="presParOf" srcId="{28ECC8B3-121B-4584-9889-FD1264939B62}" destId="{5B6AC04E-0D22-41CA-B93D-01B3DED057F5}" srcOrd="4" destOrd="0" presId="urn:microsoft.com/office/officeart/2005/8/layout/lProcess2"/>
    <dgm:cxn modelId="{D3B7A370-A693-475F-9021-631306CEAD15}" type="presParOf" srcId="{E415F25A-1538-4B1D-BA55-4E061BD0EC87}" destId="{202ACCB7-FB3B-4123-A250-AE861BC6248D}" srcOrd="1" destOrd="0" presId="urn:microsoft.com/office/officeart/2005/8/layout/lProcess2"/>
    <dgm:cxn modelId="{7DD25C0D-5624-48F8-9959-E50C651C9BA4}" type="presParOf" srcId="{E415F25A-1538-4B1D-BA55-4E061BD0EC87}" destId="{7DF89C20-862F-4F4C-8B06-DC9828933CF4}" srcOrd="2" destOrd="0" presId="urn:microsoft.com/office/officeart/2005/8/layout/lProcess2"/>
    <dgm:cxn modelId="{A410F66E-5E14-4E6E-97EB-5FF42926C74D}" type="presParOf" srcId="{7DF89C20-862F-4F4C-8B06-DC9828933CF4}" destId="{7602B9A9-5682-4560-857F-0695658742BD}" srcOrd="0" destOrd="0" presId="urn:microsoft.com/office/officeart/2005/8/layout/lProcess2"/>
    <dgm:cxn modelId="{1F989FE9-8C41-4B53-8245-2D25F048003F}" type="presParOf" srcId="{7DF89C20-862F-4F4C-8B06-DC9828933CF4}" destId="{E17FDA41-A7AE-481A-BD79-6E6600D137AF}" srcOrd="1" destOrd="0" presId="urn:microsoft.com/office/officeart/2005/8/layout/lProcess2"/>
    <dgm:cxn modelId="{59FB82A5-2590-4BA1-8438-D78A28973D73}" type="presParOf" srcId="{7DF89C20-862F-4F4C-8B06-DC9828933CF4}" destId="{D9D77B6D-C509-46BD-BD39-581548D4387E}" srcOrd="2" destOrd="0" presId="urn:microsoft.com/office/officeart/2005/8/layout/lProcess2"/>
    <dgm:cxn modelId="{99D74665-5D5B-4FE1-A883-1BAA78240603}" type="presParOf" srcId="{D9D77B6D-C509-46BD-BD39-581548D4387E}" destId="{141EDD0B-0FEC-432B-B758-A74C2FB133F5}" srcOrd="0" destOrd="0" presId="urn:microsoft.com/office/officeart/2005/8/layout/lProcess2"/>
    <dgm:cxn modelId="{EA0CA58C-E11F-4893-B158-525D211095CB}" type="presParOf" srcId="{141EDD0B-0FEC-432B-B758-A74C2FB133F5}" destId="{34B3206D-A403-4040-8F10-DFF13E791CE1}" srcOrd="0" destOrd="0" presId="urn:microsoft.com/office/officeart/2005/8/layout/lProcess2"/>
    <dgm:cxn modelId="{4FD628A5-4998-41AE-9A84-E830CF264705}" type="presParOf" srcId="{141EDD0B-0FEC-432B-B758-A74C2FB133F5}" destId="{A00C93D9-48CF-4C83-B597-D209E8EE95CF}" srcOrd="1" destOrd="0" presId="urn:microsoft.com/office/officeart/2005/8/layout/lProcess2"/>
    <dgm:cxn modelId="{A9BFC0CD-3660-4C85-8125-DB03368A00B1}" type="presParOf" srcId="{141EDD0B-0FEC-432B-B758-A74C2FB133F5}" destId="{B776226C-8B74-4132-A785-C8CA6549387E}" srcOrd="2" destOrd="0" presId="urn:microsoft.com/office/officeart/2005/8/layout/lProcess2"/>
    <dgm:cxn modelId="{A736AC10-7C77-49E5-9471-6B7A2D3151A9}" type="presParOf" srcId="{141EDD0B-0FEC-432B-B758-A74C2FB133F5}" destId="{84DF7FE8-C127-46F4-9B35-F28F8815870B}" srcOrd="3" destOrd="0" presId="urn:microsoft.com/office/officeart/2005/8/layout/lProcess2"/>
    <dgm:cxn modelId="{7450438D-A571-433D-97E5-EC8610A74590}" type="presParOf" srcId="{141EDD0B-0FEC-432B-B758-A74C2FB133F5}" destId="{75665AEE-B9EE-4265-ACE9-EC842933C5B8}" srcOrd="4" destOrd="0" presId="urn:microsoft.com/office/officeart/2005/8/layout/lProcess2"/>
    <dgm:cxn modelId="{68977133-F896-4F32-B552-3C24F3EFAB82}" type="presParOf" srcId="{141EDD0B-0FEC-432B-B758-A74C2FB133F5}" destId="{914F35EC-20B5-455D-A92F-EDCA6DDA6B60}" srcOrd="5" destOrd="0" presId="urn:microsoft.com/office/officeart/2005/8/layout/lProcess2"/>
    <dgm:cxn modelId="{545F51DD-F351-4C17-932E-A7CFB96B986F}" type="presParOf" srcId="{141EDD0B-0FEC-432B-B758-A74C2FB133F5}" destId="{8A7CCB00-2032-4DCA-A8A9-1CE7053132A1}" srcOrd="6" destOrd="0" presId="urn:microsoft.com/office/officeart/2005/8/layout/lProcess2"/>
    <dgm:cxn modelId="{73A2F662-B249-4658-B4B8-9FCF39B26DDB}" type="presParOf" srcId="{E415F25A-1538-4B1D-BA55-4E061BD0EC87}" destId="{31854512-C9FB-46C6-9850-4CB09050590C}" srcOrd="3" destOrd="0" presId="urn:microsoft.com/office/officeart/2005/8/layout/lProcess2"/>
    <dgm:cxn modelId="{0A76049A-E7B5-4018-B1D6-827CA9513FF0}" type="presParOf" srcId="{E415F25A-1538-4B1D-BA55-4E061BD0EC87}" destId="{B8F4ECD7-0951-41F9-AB9C-6224A1990FE4}" srcOrd="4" destOrd="0" presId="urn:microsoft.com/office/officeart/2005/8/layout/lProcess2"/>
    <dgm:cxn modelId="{708E7C41-3864-4A8B-A50C-5BBBEA7C77F7}" type="presParOf" srcId="{B8F4ECD7-0951-41F9-AB9C-6224A1990FE4}" destId="{58EAE845-040E-4E4D-9654-AAAB24B5B803}" srcOrd="0" destOrd="0" presId="urn:microsoft.com/office/officeart/2005/8/layout/lProcess2"/>
    <dgm:cxn modelId="{EDA624E9-835B-444A-9D6D-CB1F4EAB4693}" type="presParOf" srcId="{B8F4ECD7-0951-41F9-AB9C-6224A1990FE4}" destId="{7C6B76B8-34ED-4120-B9D6-AB3B31593938}" srcOrd="1" destOrd="0" presId="urn:microsoft.com/office/officeart/2005/8/layout/lProcess2"/>
    <dgm:cxn modelId="{FCD5B998-A7F5-4F7A-AAC6-351A284FDED4}" type="presParOf" srcId="{B8F4ECD7-0951-41F9-AB9C-6224A1990FE4}" destId="{D6ABAA8D-E920-4F72-84E7-984FE61E22F6}" srcOrd="2" destOrd="0" presId="urn:microsoft.com/office/officeart/2005/8/layout/lProcess2"/>
    <dgm:cxn modelId="{40BE55BE-8271-41B1-AB47-E4E63FBA5BA7}" type="presParOf" srcId="{D6ABAA8D-E920-4F72-84E7-984FE61E22F6}" destId="{EEC85DF0-11B0-4EC3-A846-79FBE2C2971D}" srcOrd="0" destOrd="0" presId="urn:microsoft.com/office/officeart/2005/8/layout/lProcess2"/>
    <dgm:cxn modelId="{0C65AE7D-D44E-4E37-B003-FB6851E2C513}" type="presParOf" srcId="{EEC85DF0-11B0-4EC3-A846-79FBE2C2971D}" destId="{449D559A-D025-411E-A26C-59389674CB3B}" srcOrd="0" destOrd="0" presId="urn:microsoft.com/office/officeart/2005/8/layout/lProcess2"/>
    <dgm:cxn modelId="{3EA19B2A-4BFC-43D3-AF8E-52A092B87566}" type="presParOf" srcId="{EEC85DF0-11B0-4EC3-A846-79FBE2C2971D}" destId="{4C73E78D-D61B-42F8-92CF-F3AD01C4DD1E}" srcOrd="1" destOrd="0" presId="urn:microsoft.com/office/officeart/2005/8/layout/lProcess2"/>
    <dgm:cxn modelId="{3BA39551-86E0-4AA3-A390-9C627CD58895}" type="presParOf" srcId="{EEC85DF0-11B0-4EC3-A846-79FBE2C2971D}" destId="{0D5ABBD3-8BC7-472C-8CB8-381C685E958B}" srcOrd="2" destOrd="0" presId="urn:microsoft.com/office/officeart/2005/8/layout/lProcess2"/>
    <dgm:cxn modelId="{08A48181-BE4A-4100-81C6-33C701EB4F26}" type="presParOf" srcId="{EEC85DF0-11B0-4EC3-A846-79FBE2C2971D}" destId="{601BF6FD-A7BB-4552-B291-5C977C0861A3}" srcOrd="3" destOrd="0" presId="urn:microsoft.com/office/officeart/2005/8/layout/lProcess2"/>
    <dgm:cxn modelId="{B775822C-1A6B-4C06-8AB7-F32B488241C8}" type="presParOf" srcId="{EEC85DF0-11B0-4EC3-A846-79FBE2C2971D}" destId="{817E293F-D1CC-4B2B-9C9B-473F2854AA46}" srcOrd="4" destOrd="0" presId="urn:microsoft.com/office/officeart/2005/8/layout/lProcess2"/>
    <dgm:cxn modelId="{8CE4D137-02BB-4E1C-BEBB-DA63E73D1E23}" type="presParOf" srcId="{EEC85DF0-11B0-4EC3-A846-79FBE2C2971D}" destId="{76CBE322-A50C-45AE-87FE-4E7BE21B4021}" srcOrd="5" destOrd="0" presId="urn:microsoft.com/office/officeart/2005/8/layout/lProcess2"/>
    <dgm:cxn modelId="{CA747841-2EEC-49FC-B647-B9C250D5467C}" type="presParOf" srcId="{EEC85DF0-11B0-4EC3-A846-79FBE2C2971D}" destId="{08D305BD-47F6-47A5-95EA-D4963E857137}" srcOrd="6" destOrd="0" presId="urn:microsoft.com/office/officeart/2005/8/layout/lProcess2"/>
    <dgm:cxn modelId="{2949C0A8-5B8D-4E81-8723-A3B5F28C27D6}" type="presParOf" srcId="{EEC85DF0-11B0-4EC3-A846-79FBE2C2971D}" destId="{DF3684BB-C06E-4A04-ACC4-7A1955E220C3}" srcOrd="7" destOrd="0" presId="urn:microsoft.com/office/officeart/2005/8/layout/lProcess2"/>
    <dgm:cxn modelId="{2982E3E2-F303-4E6B-999A-62B129459B73}" type="presParOf" srcId="{EEC85DF0-11B0-4EC3-A846-79FBE2C2971D}" destId="{2C0DBA51-5665-4279-B738-427A95AA7C0C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273933-F434-4B86-AD37-3F23DBC778E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9F657C-83B2-46DF-BC0F-9748D80A833D}">
      <dgm:prSet phldrT="[Texto]"/>
      <dgm:spPr/>
      <dgm:t>
        <a:bodyPr/>
        <a:lstStyle/>
        <a:p>
          <a:r>
            <a:rPr lang="es-GT" dirty="0" smtClean="0"/>
            <a:t>COMPILADORES 2</a:t>
          </a:r>
          <a:endParaRPr lang="en-US" dirty="0"/>
        </a:p>
      </dgm:t>
    </dgm:pt>
    <dgm:pt modelId="{A0F230A0-46F8-454A-AB25-97742D2FE29C}" type="parTrans" cxnId="{959CB672-257A-401D-9026-628D1F040242}">
      <dgm:prSet/>
      <dgm:spPr/>
      <dgm:t>
        <a:bodyPr/>
        <a:lstStyle/>
        <a:p>
          <a:endParaRPr lang="en-US"/>
        </a:p>
      </dgm:t>
    </dgm:pt>
    <dgm:pt modelId="{B8AED956-3312-49B6-9D95-675795FF8E77}" type="sibTrans" cxnId="{959CB672-257A-401D-9026-628D1F040242}">
      <dgm:prSet/>
      <dgm:spPr/>
      <dgm:t>
        <a:bodyPr/>
        <a:lstStyle/>
        <a:p>
          <a:endParaRPr lang="en-US"/>
        </a:p>
      </dgm:t>
    </dgm:pt>
    <dgm:pt modelId="{D92FDE20-95CA-4FE3-9C34-6A606C509325}">
      <dgm:prSet phldrT="[Texto]"/>
      <dgm:spPr/>
      <dgm:t>
        <a:bodyPr/>
        <a:lstStyle/>
        <a:p>
          <a:r>
            <a:rPr lang="es-GT" dirty="0" smtClean="0"/>
            <a:t>ARCHIVOS</a:t>
          </a:r>
          <a:endParaRPr lang="en-US" dirty="0"/>
        </a:p>
      </dgm:t>
    </dgm:pt>
    <dgm:pt modelId="{B7FCA47C-5EDF-40DC-8432-44EC33A54282}" type="parTrans" cxnId="{B2BE14B7-4A70-4FB5-9E5B-6BF9377D64B9}">
      <dgm:prSet/>
      <dgm:spPr/>
      <dgm:t>
        <a:bodyPr/>
        <a:lstStyle/>
        <a:p>
          <a:endParaRPr lang="en-US"/>
        </a:p>
      </dgm:t>
    </dgm:pt>
    <dgm:pt modelId="{628FECDB-5C90-44BC-8EB8-6DDF82E1CB85}" type="sibTrans" cxnId="{B2BE14B7-4A70-4FB5-9E5B-6BF9377D64B9}">
      <dgm:prSet/>
      <dgm:spPr/>
      <dgm:t>
        <a:bodyPr/>
        <a:lstStyle/>
        <a:p>
          <a:endParaRPr lang="en-US"/>
        </a:p>
      </dgm:t>
    </dgm:pt>
    <dgm:pt modelId="{BEFCEBDB-0649-4781-BA27-8DAA9EE3AB47}">
      <dgm:prSet phldrT="[Texto]"/>
      <dgm:spPr/>
      <dgm:t>
        <a:bodyPr/>
        <a:lstStyle/>
        <a:p>
          <a:r>
            <a:rPr lang="es-GT" dirty="0" smtClean="0"/>
            <a:t>ARBOLES DE DERIVACION</a:t>
          </a:r>
          <a:endParaRPr lang="en-US" dirty="0"/>
        </a:p>
      </dgm:t>
    </dgm:pt>
    <dgm:pt modelId="{2EC05A19-5746-43FC-8E0A-C5CBE260D373}" type="parTrans" cxnId="{83E7E297-3283-4E76-B7B7-7B8EA4809FB1}">
      <dgm:prSet/>
      <dgm:spPr/>
      <dgm:t>
        <a:bodyPr/>
        <a:lstStyle/>
        <a:p>
          <a:endParaRPr lang="en-US"/>
        </a:p>
      </dgm:t>
    </dgm:pt>
    <dgm:pt modelId="{815F308E-496B-48D0-98E9-6235C57DDA83}" type="sibTrans" cxnId="{83E7E297-3283-4E76-B7B7-7B8EA4809FB1}">
      <dgm:prSet/>
      <dgm:spPr/>
      <dgm:t>
        <a:bodyPr/>
        <a:lstStyle/>
        <a:p>
          <a:endParaRPr lang="en-US"/>
        </a:p>
      </dgm:t>
    </dgm:pt>
    <dgm:pt modelId="{D8A420A3-5C54-4C10-B82F-EB58AB7CAD5E}">
      <dgm:prSet phldrT="[Texto]"/>
      <dgm:spPr/>
      <dgm:t>
        <a:bodyPr/>
        <a:lstStyle/>
        <a:p>
          <a:r>
            <a:rPr lang="es-GT" dirty="0" smtClean="0"/>
            <a:t>ANALIZADORES </a:t>
          </a:r>
          <a:endParaRPr lang="en-US" dirty="0"/>
        </a:p>
      </dgm:t>
    </dgm:pt>
    <dgm:pt modelId="{804728F3-9FE1-42F2-A125-E7A46D6A3633}" type="parTrans" cxnId="{E0E3F73B-DF33-4E56-AA2D-0365B8D2BF3C}">
      <dgm:prSet/>
      <dgm:spPr/>
      <dgm:t>
        <a:bodyPr/>
        <a:lstStyle/>
        <a:p>
          <a:endParaRPr lang="en-US"/>
        </a:p>
      </dgm:t>
    </dgm:pt>
    <dgm:pt modelId="{AE1F6746-C824-4527-80BF-CA905D43300E}" type="sibTrans" cxnId="{E0E3F73B-DF33-4E56-AA2D-0365B8D2BF3C}">
      <dgm:prSet/>
      <dgm:spPr/>
      <dgm:t>
        <a:bodyPr/>
        <a:lstStyle/>
        <a:p>
          <a:endParaRPr lang="en-US"/>
        </a:p>
      </dgm:t>
    </dgm:pt>
    <dgm:pt modelId="{4C0D2C52-6323-47AC-8E12-FBC41C33BB5D}">
      <dgm:prSet phldrT="[Texto]"/>
      <dgm:spPr/>
      <dgm:t>
        <a:bodyPr/>
        <a:lstStyle/>
        <a:p>
          <a:r>
            <a:rPr lang="es-GT" dirty="0" smtClean="0"/>
            <a:t>PLY</a:t>
          </a:r>
          <a:endParaRPr lang="en-US" dirty="0"/>
        </a:p>
      </dgm:t>
    </dgm:pt>
    <dgm:pt modelId="{B6C3D0B9-3B10-4678-82FC-C7B36634C7EF}" type="parTrans" cxnId="{E495B11D-2121-4C80-B92A-FDE622895250}">
      <dgm:prSet/>
      <dgm:spPr/>
      <dgm:t>
        <a:bodyPr/>
        <a:lstStyle/>
        <a:p>
          <a:endParaRPr lang="en-US"/>
        </a:p>
      </dgm:t>
    </dgm:pt>
    <dgm:pt modelId="{71482B57-EA0D-4AFB-994B-CE44A941F172}" type="sibTrans" cxnId="{E495B11D-2121-4C80-B92A-FDE622895250}">
      <dgm:prSet/>
      <dgm:spPr/>
      <dgm:t>
        <a:bodyPr/>
        <a:lstStyle/>
        <a:p>
          <a:endParaRPr lang="en-US"/>
        </a:p>
      </dgm:t>
    </dgm:pt>
    <dgm:pt modelId="{15B316EA-CD0A-4E13-A425-BD4E18A9BC80}">
      <dgm:prSet phldrT="[Texto]"/>
      <dgm:spPr/>
      <dgm:t>
        <a:bodyPr/>
        <a:lstStyle/>
        <a:p>
          <a:r>
            <a:rPr lang="es-GT" dirty="0" smtClean="0"/>
            <a:t>DJANGO</a:t>
          </a:r>
          <a:endParaRPr lang="en-US" dirty="0"/>
        </a:p>
      </dgm:t>
    </dgm:pt>
    <dgm:pt modelId="{C1434D06-F52C-453B-98C0-67BC7CC5D65A}" type="parTrans" cxnId="{5D0D83C5-8A6A-496D-BDF7-2A278E9A8B07}">
      <dgm:prSet/>
      <dgm:spPr/>
      <dgm:t>
        <a:bodyPr/>
        <a:lstStyle/>
        <a:p>
          <a:endParaRPr lang="en-US"/>
        </a:p>
      </dgm:t>
    </dgm:pt>
    <dgm:pt modelId="{600DD68F-92FC-4EEB-9DEC-5B193C4C4B66}" type="sibTrans" cxnId="{5D0D83C5-8A6A-496D-BDF7-2A278E9A8B07}">
      <dgm:prSet/>
      <dgm:spPr/>
      <dgm:t>
        <a:bodyPr/>
        <a:lstStyle/>
        <a:p>
          <a:endParaRPr lang="en-US"/>
        </a:p>
      </dgm:t>
    </dgm:pt>
    <dgm:pt modelId="{8134BFD8-16FD-41A2-B4A3-517121A9FA2A}">
      <dgm:prSet phldrT="[Texto]"/>
      <dgm:spPr/>
      <dgm:t>
        <a:bodyPr/>
        <a:lstStyle/>
        <a:p>
          <a:r>
            <a:rPr lang="es-GT" dirty="0" smtClean="0"/>
            <a:t>COMPILADORES 1</a:t>
          </a:r>
          <a:endParaRPr lang="en-US" dirty="0"/>
        </a:p>
      </dgm:t>
    </dgm:pt>
    <dgm:pt modelId="{EB8F0C65-B04B-45A4-9A40-7AB517B50168}" type="parTrans" cxnId="{1C8646F7-BB55-4C9F-8DBF-DF781BD6A1EB}">
      <dgm:prSet/>
      <dgm:spPr/>
      <dgm:t>
        <a:bodyPr/>
        <a:lstStyle/>
        <a:p>
          <a:endParaRPr lang="en-US"/>
        </a:p>
      </dgm:t>
    </dgm:pt>
    <dgm:pt modelId="{7B7B6845-8CF6-482A-B296-03D05DFDB563}" type="sibTrans" cxnId="{1C8646F7-BB55-4C9F-8DBF-DF781BD6A1EB}">
      <dgm:prSet/>
      <dgm:spPr/>
      <dgm:t>
        <a:bodyPr/>
        <a:lstStyle/>
        <a:p>
          <a:endParaRPr lang="en-US"/>
        </a:p>
      </dgm:t>
    </dgm:pt>
    <dgm:pt modelId="{42A26831-D0E4-490A-903E-CBECE585E9BC}">
      <dgm:prSet phldrT="[Texto]"/>
      <dgm:spPr/>
      <dgm:t>
        <a:bodyPr/>
        <a:lstStyle/>
        <a:p>
          <a:r>
            <a:rPr lang="es-GT" dirty="0" smtClean="0"/>
            <a:t>ANALISIS Y DISENO</a:t>
          </a:r>
          <a:endParaRPr lang="en-US" dirty="0"/>
        </a:p>
      </dgm:t>
    </dgm:pt>
    <dgm:pt modelId="{082931AD-504B-409D-8F51-9B59562B45E1}" type="parTrans" cxnId="{D3B5D895-E8F8-467F-9ADC-6EA1431F645E}">
      <dgm:prSet/>
      <dgm:spPr/>
      <dgm:t>
        <a:bodyPr/>
        <a:lstStyle/>
        <a:p>
          <a:endParaRPr lang="en-US"/>
        </a:p>
      </dgm:t>
    </dgm:pt>
    <dgm:pt modelId="{3FCC919E-340E-4837-B76E-1942E811EF54}" type="sibTrans" cxnId="{D3B5D895-E8F8-467F-9ADC-6EA1431F645E}">
      <dgm:prSet/>
      <dgm:spPr/>
      <dgm:t>
        <a:bodyPr/>
        <a:lstStyle/>
        <a:p>
          <a:endParaRPr lang="en-US"/>
        </a:p>
      </dgm:t>
    </dgm:pt>
    <dgm:pt modelId="{629A90C1-081C-413E-A410-3417C31B9C2E}">
      <dgm:prSet phldrT="[Texto]"/>
      <dgm:spPr/>
      <dgm:t>
        <a:bodyPr/>
        <a:lstStyle/>
        <a:p>
          <a:r>
            <a:rPr lang="es-GT" dirty="0" smtClean="0"/>
            <a:t>INTERPRETES</a:t>
          </a:r>
          <a:endParaRPr lang="en-US" dirty="0"/>
        </a:p>
      </dgm:t>
    </dgm:pt>
    <dgm:pt modelId="{3A7AC787-C2BD-486C-B282-D030D633A0F1}" type="parTrans" cxnId="{5DE62490-DC24-4696-B1A8-071AAB501DC6}">
      <dgm:prSet/>
      <dgm:spPr/>
      <dgm:t>
        <a:bodyPr/>
        <a:lstStyle/>
        <a:p>
          <a:endParaRPr lang="en-US"/>
        </a:p>
      </dgm:t>
    </dgm:pt>
    <dgm:pt modelId="{9159DACD-EBCC-48FB-951E-ADC24D215EF0}" type="sibTrans" cxnId="{5DE62490-DC24-4696-B1A8-071AAB501DC6}">
      <dgm:prSet/>
      <dgm:spPr/>
      <dgm:t>
        <a:bodyPr/>
        <a:lstStyle/>
        <a:p>
          <a:endParaRPr lang="en-US"/>
        </a:p>
      </dgm:t>
    </dgm:pt>
    <dgm:pt modelId="{E0875497-5417-4B63-8DC9-47E5D4CFA21B}">
      <dgm:prSet phldrT="[Texto]"/>
      <dgm:spPr/>
      <dgm:t>
        <a:bodyPr/>
        <a:lstStyle/>
        <a:p>
          <a:r>
            <a:rPr lang="es-GT" dirty="0" smtClean="0"/>
            <a:t>TABLA HASH</a:t>
          </a:r>
          <a:endParaRPr lang="en-US" dirty="0"/>
        </a:p>
      </dgm:t>
    </dgm:pt>
    <dgm:pt modelId="{7B9ED5B4-D5CF-4A58-BF86-8AFEDD8BCF9D}" type="parTrans" cxnId="{DFF91645-D0CE-474B-A097-82FF0CAD4DE4}">
      <dgm:prSet/>
      <dgm:spPr/>
      <dgm:t>
        <a:bodyPr/>
        <a:lstStyle/>
        <a:p>
          <a:endParaRPr lang="en-US"/>
        </a:p>
      </dgm:t>
    </dgm:pt>
    <dgm:pt modelId="{61F7320A-6F95-4F0B-8BDA-00BAC9F4FF9E}" type="sibTrans" cxnId="{DFF91645-D0CE-474B-A097-82FF0CAD4DE4}">
      <dgm:prSet/>
      <dgm:spPr/>
      <dgm:t>
        <a:bodyPr/>
        <a:lstStyle/>
        <a:p>
          <a:endParaRPr lang="en-US"/>
        </a:p>
      </dgm:t>
    </dgm:pt>
    <dgm:pt modelId="{A6544810-24EC-4D91-ADE3-F564E86B5D22}">
      <dgm:prSet phldrT="[Texto]"/>
      <dgm:spPr/>
      <dgm:t>
        <a:bodyPr/>
        <a:lstStyle/>
        <a:p>
          <a:r>
            <a:rPr lang="es-GT" dirty="0" smtClean="0"/>
            <a:t>PATRONES DE DISENO </a:t>
          </a:r>
          <a:endParaRPr lang="en-US" dirty="0"/>
        </a:p>
      </dgm:t>
    </dgm:pt>
    <dgm:pt modelId="{BA166DF2-B2AF-4B33-931F-00CC8F67C63A}" type="parTrans" cxnId="{2FA5705F-5010-4C9A-998C-233732821A46}">
      <dgm:prSet/>
      <dgm:spPr/>
      <dgm:t>
        <a:bodyPr/>
        <a:lstStyle/>
        <a:p>
          <a:endParaRPr lang="en-US"/>
        </a:p>
      </dgm:t>
    </dgm:pt>
    <dgm:pt modelId="{302588B3-F9A6-4B46-A73E-41C41F06A759}" type="sibTrans" cxnId="{2FA5705F-5010-4C9A-998C-233732821A46}">
      <dgm:prSet/>
      <dgm:spPr/>
      <dgm:t>
        <a:bodyPr/>
        <a:lstStyle/>
        <a:p>
          <a:endParaRPr lang="en-US"/>
        </a:p>
      </dgm:t>
    </dgm:pt>
    <dgm:pt modelId="{5AFF0A84-C2CA-4F16-8EA4-27EB9E5E74DF}" type="pres">
      <dgm:prSet presAssocID="{A7273933-F434-4B86-AD37-3F23DBC778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9420E6-0CE6-4027-B5CA-23E32C46AD06}" type="pres">
      <dgm:prSet presAssocID="{8134BFD8-16FD-41A2-B4A3-517121A9FA2A}" presName="parentLin" presStyleCnt="0"/>
      <dgm:spPr/>
    </dgm:pt>
    <dgm:pt modelId="{2CD94509-B3AD-4761-9491-F60BDC849BAF}" type="pres">
      <dgm:prSet presAssocID="{8134BFD8-16FD-41A2-B4A3-517121A9FA2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83AB468-273E-45D0-BAEF-7131F56A1671}" type="pres">
      <dgm:prSet presAssocID="{8134BFD8-16FD-41A2-B4A3-517121A9FA2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C0359-56DE-4EB9-A4FF-C91A32EF093E}" type="pres">
      <dgm:prSet presAssocID="{8134BFD8-16FD-41A2-B4A3-517121A9FA2A}" presName="negativeSpace" presStyleCnt="0"/>
      <dgm:spPr/>
    </dgm:pt>
    <dgm:pt modelId="{77F298ED-CE51-4120-A176-9404C383A13F}" type="pres">
      <dgm:prSet presAssocID="{8134BFD8-16FD-41A2-B4A3-517121A9FA2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1308F-3D8A-4F77-8933-825759467900}" type="pres">
      <dgm:prSet presAssocID="{7B7B6845-8CF6-482A-B296-03D05DFDB563}" presName="spaceBetweenRectangles" presStyleCnt="0"/>
      <dgm:spPr/>
    </dgm:pt>
    <dgm:pt modelId="{3E8F84F8-E40D-4BDA-ACF4-ECF363B3B434}" type="pres">
      <dgm:prSet presAssocID="{6E9F657C-83B2-46DF-BC0F-9748D80A833D}" presName="parentLin" presStyleCnt="0"/>
      <dgm:spPr/>
    </dgm:pt>
    <dgm:pt modelId="{B99DF128-020D-4576-8B36-A9C3B7EE4851}" type="pres">
      <dgm:prSet presAssocID="{6E9F657C-83B2-46DF-BC0F-9748D80A83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577970C-4CA6-45F8-97B7-7C06F24F1568}" type="pres">
      <dgm:prSet presAssocID="{6E9F657C-83B2-46DF-BC0F-9748D80A83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3BBCD-407B-4C41-9B3A-E28C61CC24CB}" type="pres">
      <dgm:prSet presAssocID="{6E9F657C-83B2-46DF-BC0F-9748D80A833D}" presName="negativeSpace" presStyleCnt="0"/>
      <dgm:spPr/>
    </dgm:pt>
    <dgm:pt modelId="{E9E7F009-6124-4433-9A80-350BFE9E9D9C}" type="pres">
      <dgm:prSet presAssocID="{6E9F657C-83B2-46DF-BC0F-9748D80A833D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9FF78-B7D1-4FB1-A359-FA2F5059E8A2}" type="pres">
      <dgm:prSet presAssocID="{B8AED956-3312-49B6-9D95-675795FF8E77}" presName="spaceBetweenRectangles" presStyleCnt="0"/>
      <dgm:spPr/>
    </dgm:pt>
    <dgm:pt modelId="{4D46E657-3376-4728-A830-CED981DCA4FE}" type="pres">
      <dgm:prSet presAssocID="{D92FDE20-95CA-4FE3-9C34-6A606C509325}" presName="parentLin" presStyleCnt="0"/>
      <dgm:spPr/>
    </dgm:pt>
    <dgm:pt modelId="{BA8DA3F6-3303-415C-AFE5-A3B69AA33584}" type="pres">
      <dgm:prSet presAssocID="{D92FDE20-95CA-4FE3-9C34-6A606C50932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A03A766-1F46-4E73-81A4-4B03503E98A3}" type="pres">
      <dgm:prSet presAssocID="{D92FDE20-95CA-4FE3-9C34-6A606C50932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6B52F-5EAD-4EA2-B5DB-BA170E1B6868}" type="pres">
      <dgm:prSet presAssocID="{D92FDE20-95CA-4FE3-9C34-6A606C509325}" presName="negativeSpace" presStyleCnt="0"/>
      <dgm:spPr/>
    </dgm:pt>
    <dgm:pt modelId="{8F1C793E-6DF8-4961-85D4-2E894D457D58}" type="pres">
      <dgm:prSet presAssocID="{D92FDE20-95CA-4FE3-9C34-6A606C50932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EF621-9F59-4524-BF34-E37789570A50}" type="pres">
      <dgm:prSet presAssocID="{628FECDB-5C90-44BC-8EB8-6DDF82E1CB85}" presName="spaceBetweenRectangles" presStyleCnt="0"/>
      <dgm:spPr/>
    </dgm:pt>
    <dgm:pt modelId="{FE3CC5A7-5CAF-4580-BA7F-F45B1C650FA6}" type="pres">
      <dgm:prSet presAssocID="{42A26831-D0E4-490A-903E-CBECE585E9BC}" presName="parentLin" presStyleCnt="0"/>
      <dgm:spPr/>
    </dgm:pt>
    <dgm:pt modelId="{77662C6C-D14B-4B0F-AA14-61092A83010D}" type="pres">
      <dgm:prSet presAssocID="{42A26831-D0E4-490A-903E-CBECE585E9B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BCE7ED3-67E2-4F6C-AE95-7C476E5F1775}" type="pres">
      <dgm:prSet presAssocID="{42A26831-D0E4-490A-903E-CBECE585E9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86C10-8EA3-4803-B3AC-B7439D5F0CD1}" type="pres">
      <dgm:prSet presAssocID="{42A26831-D0E4-490A-903E-CBECE585E9BC}" presName="negativeSpace" presStyleCnt="0"/>
      <dgm:spPr/>
    </dgm:pt>
    <dgm:pt modelId="{D1270283-3037-47D6-B753-E8537B9DC292}" type="pres">
      <dgm:prSet presAssocID="{42A26831-D0E4-490A-903E-CBECE585E9B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E3F73B-DF33-4E56-AA2D-0365B8D2BF3C}" srcId="{8134BFD8-16FD-41A2-B4A3-517121A9FA2A}" destId="{D8A420A3-5C54-4C10-B82F-EB58AB7CAD5E}" srcOrd="0" destOrd="0" parTransId="{804728F3-9FE1-42F2-A125-E7A46D6A3633}" sibTransId="{AE1F6746-C824-4527-80BF-CA905D43300E}"/>
    <dgm:cxn modelId="{A1242EE2-5807-4220-A423-519A46124913}" type="presOf" srcId="{42A26831-D0E4-490A-903E-CBECE585E9BC}" destId="{9BCE7ED3-67E2-4F6C-AE95-7C476E5F1775}" srcOrd="1" destOrd="0" presId="urn:microsoft.com/office/officeart/2005/8/layout/list1"/>
    <dgm:cxn modelId="{B2BE14B7-4A70-4FB5-9E5B-6BF9377D64B9}" srcId="{A7273933-F434-4B86-AD37-3F23DBC778E3}" destId="{D92FDE20-95CA-4FE3-9C34-6A606C509325}" srcOrd="2" destOrd="0" parTransId="{B7FCA47C-5EDF-40DC-8432-44EC33A54282}" sibTransId="{628FECDB-5C90-44BC-8EB8-6DDF82E1CB85}"/>
    <dgm:cxn modelId="{C631CA45-E785-4355-B2E3-AA6BD4368C68}" type="presOf" srcId="{BEFCEBDB-0649-4781-BA27-8DAA9EE3AB47}" destId="{77F298ED-CE51-4120-A176-9404C383A13F}" srcOrd="0" destOrd="3" presId="urn:microsoft.com/office/officeart/2005/8/layout/list1"/>
    <dgm:cxn modelId="{657595AE-EC48-4CAF-8041-4F4B2945A35C}" type="presOf" srcId="{6E9F657C-83B2-46DF-BC0F-9748D80A833D}" destId="{0577970C-4CA6-45F8-97B7-7C06F24F1568}" srcOrd="1" destOrd="0" presId="urn:microsoft.com/office/officeart/2005/8/layout/list1"/>
    <dgm:cxn modelId="{959CB672-257A-401D-9026-628D1F040242}" srcId="{A7273933-F434-4B86-AD37-3F23DBC778E3}" destId="{6E9F657C-83B2-46DF-BC0F-9748D80A833D}" srcOrd="1" destOrd="0" parTransId="{A0F230A0-46F8-454A-AB25-97742D2FE29C}" sibTransId="{B8AED956-3312-49B6-9D95-675795FF8E77}"/>
    <dgm:cxn modelId="{E495B11D-2121-4C80-B92A-FDE622895250}" srcId="{6E9F657C-83B2-46DF-BC0F-9748D80A833D}" destId="{4C0D2C52-6323-47AC-8E12-FBC41C33BB5D}" srcOrd="0" destOrd="0" parTransId="{B6C3D0B9-3B10-4678-82FC-C7B36634C7EF}" sibTransId="{71482B57-EA0D-4AFB-994B-CE44A941F172}"/>
    <dgm:cxn modelId="{699E1B62-4FCC-4CF0-89E0-F46FB26877EB}" type="presOf" srcId="{6E9F657C-83B2-46DF-BC0F-9748D80A833D}" destId="{B99DF128-020D-4576-8B36-A9C3B7EE4851}" srcOrd="0" destOrd="0" presId="urn:microsoft.com/office/officeart/2005/8/layout/list1"/>
    <dgm:cxn modelId="{9513E04C-447B-4273-8E42-5E122C1285ED}" type="presOf" srcId="{D92FDE20-95CA-4FE3-9C34-6A606C509325}" destId="{BA8DA3F6-3303-415C-AFE5-A3B69AA33584}" srcOrd="0" destOrd="0" presId="urn:microsoft.com/office/officeart/2005/8/layout/list1"/>
    <dgm:cxn modelId="{5AA0F07D-252A-4037-83B4-BF1F48C12C2D}" type="presOf" srcId="{8134BFD8-16FD-41A2-B4A3-517121A9FA2A}" destId="{583AB468-273E-45D0-BAEF-7131F56A1671}" srcOrd="1" destOrd="0" presId="urn:microsoft.com/office/officeart/2005/8/layout/list1"/>
    <dgm:cxn modelId="{1C8646F7-BB55-4C9F-8DBF-DF781BD6A1EB}" srcId="{A7273933-F434-4B86-AD37-3F23DBC778E3}" destId="{8134BFD8-16FD-41A2-B4A3-517121A9FA2A}" srcOrd="0" destOrd="0" parTransId="{EB8F0C65-B04B-45A4-9A40-7AB517B50168}" sibTransId="{7B7B6845-8CF6-482A-B296-03D05DFDB563}"/>
    <dgm:cxn modelId="{099796CB-9BE1-4C8D-B605-AC0A3DCBCE33}" type="presOf" srcId="{D8A420A3-5C54-4C10-B82F-EB58AB7CAD5E}" destId="{77F298ED-CE51-4120-A176-9404C383A13F}" srcOrd="0" destOrd="0" presId="urn:microsoft.com/office/officeart/2005/8/layout/list1"/>
    <dgm:cxn modelId="{AC1722F5-95B3-4B4D-AACB-2EE3CACFDCF8}" type="presOf" srcId="{15B316EA-CD0A-4E13-A425-BD4E18A9BC80}" destId="{8F1C793E-6DF8-4961-85D4-2E894D457D58}" srcOrd="0" destOrd="0" presId="urn:microsoft.com/office/officeart/2005/8/layout/list1"/>
    <dgm:cxn modelId="{FA6E7A7D-2BA9-4DF8-A34F-19723C60AF32}" type="presOf" srcId="{4C0D2C52-6323-47AC-8E12-FBC41C33BB5D}" destId="{E9E7F009-6124-4433-9A80-350BFE9E9D9C}" srcOrd="0" destOrd="0" presId="urn:microsoft.com/office/officeart/2005/8/layout/list1"/>
    <dgm:cxn modelId="{5DE62490-DC24-4696-B1A8-071AAB501DC6}" srcId="{8134BFD8-16FD-41A2-B4A3-517121A9FA2A}" destId="{629A90C1-081C-413E-A410-3417C31B9C2E}" srcOrd="1" destOrd="0" parTransId="{3A7AC787-C2BD-486C-B282-D030D633A0F1}" sibTransId="{9159DACD-EBCC-48FB-951E-ADC24D215EF0}"/>
    <dgm:cxn modelId="{2FA5705F-5010-4C9A-998C-233732821A46}" srcId="{42A26831-D0E4-490A-903E-CBECE585E9BC}" destId="{A6544810-24EC-4D91-ADE3-F564E86B5D22}" srcOrd="0" destOrd="0" parTransId="{BA166DF2-B2AF-4B33-931F-00CC8F67C63A}" sibTransId="{302588B3-F9A6-4B46-A73E-41C41F06A759}"/>
    <dgm:cxn modelId="{7DDC4D26-E3FE-49B7-9F17-3F36BB4A89DF}" type="presOf" srcId="{629A90C1-081C-413E-A410-3417C31B9C2E}" destId="{77F298ED-CE51-4120-A176-9404C383A13F}" srcOrd="0" destOrd="1" presId="urn:microsoft.com/office/officeart/2005/8/layout/list1"/>
    <dgm:cxn modelId="{5D0D83C5-8A6A-496D-BDF7-2A278E9A8B07}" srcId="{D92FDE20-95CA-4FE3-9C34-6A606C509325}" destId="{15B316EA-CD0A-4E13-A425-BD4E18A9BC80}" srcOrd="0" destOrd="0" parTransId="{C1434D06-F52C-453B-98C0-67BC7CC5D65A}" sibTransId="{600DD68F-92FC-4EEB-9DEC-5B193C4C4B66}"/>
    <dgm:cxn modelId="{91D7257E-1E10-4314-B409-799B898E3017}" type="presOf" srcId="{8134BFD8-16FD-41A2-B4A3-517121A9FA2A}" destId="{2CD94509-B3AD-4761-9491-F60BDC849BAF}" srcOrd="0" destOrd="0" presId="urn:microsoft.com/office/officeart/2005/8/layout/list1"/>
    <dgm:cxn modelId="{83E7E297-3283-4E76-B7B7-7B8EA4809FB1}" srcId="{8134BFD8-16FD-41A2-B4A3-517121A9FA2A}" destId="{BEFCEBDB-0649-4781-BA27-8DAA9EE3AB47}" srcOrd="3" destOrd="0" parTransId="{2EC05A19-5746-43FC-8E0A-C5CBE260D373}" sibTransId="{815F308E-496B-48D0-98E9-6235C57DDA83}"/>
    <dgm:cxn modelId="{69273B2F-EDFC-49F8-99AF-224F9612A19A}" type="presOf" srcId="{A7273933-F434-4B86-AD37-3F23DBC778E3}" destId="{5AFF0A84-C2CA-4F16-8EA4-27EB9E5E74DF}" srcOrd="0" destOrd="0" presId="urn:microsoft.com/office/officeart/2005/8/layout/list1"/>
    <dgm:cxn modelId="{ED5FA1BF-4790-41B7-A69C-FE29BC380D4B}" type="presOf" srcId="{A6544810-24EC-4D91-ADE3-F564E86B5D22}" destId="{D1270283-3037-47D6-B753-E8537B9DC292}" srcOrd="0" destOrd="0" presId="urn:microsoft.com/office/officeart/2005/8/layout/list1"/>
    <dgm:cxn modelId="{16710315-DA4B-4AEE-874B-6F2D6E21B081}" type="presOf" srcId="{42A26831-D0E4-490A-903E-CBECE585E9BC}" destId="{77662C6C-D14B-4B0F-AA14-61092A83010D}" srcOrd="0" destOrd="0" presId="urn:microsoft.com/office/officeart/2005/8/layout/list1"/>
    <dgm:cxn modelId="{D5428335-F870-4201-9CB5-0BEA7D955C27}" type="presOf" srcId="{E0875497-5417-4B63-8DC9-47E5D4CFA21B}" destId="{77F298ED-CE51-4120-A176-9404C383A13F}" srcOrd="0" destOrd="2" presId="urn:microsoft.com/office/officeart/2005/8/layout/list1"/>
    <dgm:cxn modelId="{D3B5D895-E8F8-467F-9ADC-6EA1431F645E}" srcId="{A7273933-F434-4B86-AD37-3F23DBC778E3}" destId="{42A26831-D0E4-490A-903E-CBECE585E9BC}" srcOrd="3" destOrd="0" parTransId="{082931AD-504B-409D-8F51-9B59562B45E1}" sibTransId="{3FCC919E-340E-4837-B76E-1942E811EF54}"/>
    <dgm:cxn modelId="{DFF91645-D0CE-474B-A097-82FF0CAD4DE4}" srcId="{8134BFD8-16FD-41A2-B4A3-517121A9FA2A}" destId="{E0875497-5417-4B63-8DC9-47E5D4CFA21B}" srcOrd="2" destOrd="0" parTransId="{7B9ED5B4-D5CF-4A58-BF86-8AFEDD8BCF9D}" sibTransId="{61F7320A-6F95-4F0B-8BDA-00BAC9F4FF9E}"/>
    <dgm:cxn modelId="{ACA45784-033E-4F72-B93C-B6856C017E1B}" type="presOf" srcId="{D92FDE20-95CA-4FE3-9C34-6A606C509325}" destId="{8A03A766-1F46-4E73-81A4-4B03503E98A3}" srcOrd="1" destOrd="0" presId="urn:microsoft.com/office/officeart/2005/8/layout/list1"/>
    <dgm:cxn modelId="{C076967D-1D48-4674-890B-D3473CEB3D4E}" type="presParOf" srcId="{5AFF0A84-C2CA-4F16-8EA4-27EB9E5E74DF}" destId="{099420E6-0CE6-4027-B5CA-23E32C46AD06}" srcOrd="0" destOrd="0" presId="urn:microsoft.com/office/officeart/2005/8/layout/list1"/>
    <dgm:cxn modelId="{6225FD07-286E-422A-8748-9CCDF7F23A74}" type="presParOf" srcId="{099420E6-0CE6-4027-B5CA-23E32C46AD06}" destId="{2CD94509-B3AD-4761-9491-F60BDC849BAF}" srcOrd="0" destOrd="0" presId="urn:microsoft.com/office/officeart/2005/8/layout/list1"/>
    <dgm:cxn modelId="{11E65229-AEC2-423F-89DE-15C076C243F4}" type="presParOf" srcId="{099420E6-0CE6-4027-B5CA-23E32C46AD06}" destId="{583AB468-273E-45D0-BAEF-7131F56A1671}" srcOrd="1" destOrd="0" presId="urn:microsoft.com/office/officeart/2005/8/layout/list1"/>
    <dgm:cxn modelId="{3F26EEAA-4BD9-4B04-9863-BF93C6DE6549}" type="presParOf" srcId="{5AFF0A84-C2CA-4F16-8EA4-27EB9E5E74DF}" destId="{18FC0359-56DE-4EB9-A4FF-C91A32EF093E}" srcOrd="1" destOrd="0" presId="urn:microsoft.com/office/officeart/2005/8/layout/list1"/>
    <dgm:cxn modelId="{55E5FE42-3C1D-4E92-B72A-0A5AC9A22105}" type="presParOf" srcId="{5AFF0A84-C2CA-4F16-8EA4-27EB9E5E74DF}" destId="{77F298ED-CE51-4120-A176-9404C383A13F}" srcOrd="2" destOrd="0" presId="urn:microsoft.com/office/officeart/2005/8/layout/list1"/>
    <dgm:cxn modelId="{88E7F519-2B89-47E0-B4C8-AE682CE22904}" type="presParOf" srcId="{5AFF0A84-C2CA-4F16-8EA4-27EB9E5E74DF}" destId="{A6D1308F-3D8A-4F77-8933-825759467900}" srcOrd="3" destOrd="0" presId="urn:microsoft.com/office/officeart/2005/8/layout/list1"/>
    <dgm:cxn modelId="{BA67AC86-76B4-425D-BADE-A0FFD91B4892}" type="presParOf" srcId="{5AFF0A84-C2CA-4F16-8EA4-27EB9E5E74DF}" destId="{3E8F84F8-E40D-4BDA-ACF4-ECF363B3B434}" srcOrd="4" destOrd="0" presId="urn:microsoft.com/office/officeart/2005/8/layout/list1"/>
    <dgm:cxn modelId="{E10DD6B7-E45F-4896-B720-7FD9085AEE42}" type="presParOf" srcId="{3E8F84F8-E40D-4BDA-ACF4-ECF363B3B434}" destId="{B99DF128-020D-4576-8B36-A9C3B7EE4851}" srcOrd="0" destOrd="0" presId="urn:microsoft.com/office/officeart/2005/8/layout/list1"/>
    <dgm:cxn modelId="{8448CE6F-0D02-4B8C-BA43-3E9CC9DD5124}" type="presParOf" srcId="{3E8F84F8-E40D-4BDA-ACF4-ECF363B3B434}" destId="{0577970C-4CA6-45F8-97B7-7C06F24F1568}" srcOrd="1" destOrd="0" presId="urn:microsoft.com/office/officeart/2005/8/layout/list1"/>
    <dgm:cxn modelId="{EF663C60-AB57-433C-988D-265C4F1A202B}" type="presParOf" srcId="{5AFF0A84-C2CA-4F16-8EA4-27EB9E5E74DF}" destId="{0413BBCD-407B-4C41-9B3A-E28C61CC24CB}" srcOrd="5" destOrd="0" presId="urn:microsoft.com/office/officeart/2005/8/layout/list1"/>
    <dgm:cxn modelId="{BB4DAE9F-323B-4949-A772-40AEF77C0C13}" type="presParOf" srcId="{5AFF0A84-C2CA-4F16-8EA4-27EB9E5E74DF}" destId="{E9E7F009-6124-4433-9A80-350BFE9E9D9C}" srcOrd="6" destOrd="0" presId="urn:microsoft.com/office/officeart/2005/8/layout/list1"/>
    <dgm:cxn modelId="{86B5A10A-C261-459D-8F37-74636593E023}" type="presParOf" srcId="{5AFF0A84-C2CA-4F16-8EA4-27EB9E5E74DF}" destId="{1A79FF78-B7D1-4FB1-A359-FA2F5059E8A2}" srcOrd="7" destOrd="0" presId="urn:microsoft.com/office/officeart/2005/8/layout/list1"/>
    <dgm:cxn modelId="{E6D50E21-D730-4229-80FB-764113CB50FC}" type="presParOf" srcId="{5AFF0A84-C2CA-4F16-8EA4-27EB9E5E74DF}" destId="{4D46E657-3376-4728-A830-CED981DCA4FE}" srcOrd="8" destOrd="0" presId="urn:microsoft.com/office/officeart/2005/8/layout/list1"/>
    <dgm:cxn modelId="{8AA545A8-E285-40D5-8F7E-25FCF7126413}" type="presParOf" srcId="{4D46E657-3376-4728-A830-CED981DCA4FE}" destId="{BA8DA3F6-3303-415C-AFE5-A3B69AA33584}" srcOrd="0" destOrd="0" presId="urn:microsoft.com/office/officeart/2005/8/layout/list1"/>
    <dgm:cxn modelId="{376C3E91-761B-4548-9A1D-ACA82F391EBB}" type="presParOf" srcId="{4D46E657-3376-4728-A830-CED981DCA4FE}" destId="{8A03A766-1F46-4E73-81A4-4B03503E98A3}" srcOrd="1" destOrd="0" presId="urn:microsoft.com/office/officeart/2005/8/layout/list1"/>
    <dgm:cxn modelId="{661EB074-682D-4939-B41F-9086BDC42B6A}" type="presParOf" srcId="{5AFF0A84-C2CA-4F16-8EA4-27EB9E5E74DF}" destId="{FAC6B52F-5EAD-4EA2-B5DB-BA170E1B6868}" srcOrd="9" destOrd="0" presId="urn:microsoft.com/office/officeart/2005/8/layout/list1"/>
    <dgm:cxn modelId="{3A070F47-EE2C-4934-B178-0DD998B81DDE}" type="presParOf" srcId="{5AFF0A84-C2CA-4F16-8EA4-27EB9E5E74DF}" destId="{8F1C793E-6DF8-4961-85D4-2E894D457D58}" srcOrd="10" destOrd="0" presId="urn:microsoft.com/office/officeart/2005/8/layout/list1"/>
    <dgm:cxn modelId="{51B115FE-1976-472F-AE99-6E5983347D5B}" type="presParOf" srcId="{5AFF0A84-C2CA-4F16-8EA4-27EB9E5E74DF}" destId="{E47EF621-9F59-4524-BF34-E37789570A50}" srcOrd="11" destOrd="0" presId="urn:microsoft.com/office/officeart/2005/8/layout/list1"/>
    <dgm:cxn modelId="{47118D66-E917-4A2E-9E04-4CD8D3B0A63E}" type="presParOf" srcId="{5AFF0A84-C2CA-4F16-8EA4-27EB9E5E74DF}" destId="{FE3CC5A7-5CAF-4580-BA7F-F45B1C650FA6}" srcOrd="12" destOrd="0" presId="urn:microsoft.com/office/officeart/2005/8/layout/list1"/>
    <dgm:cxn modelId="{1A7C175E-4FCA-426F-89BE-90D3C4C19DD5}" type="presParOf" srcId="{FE3CC5A7-5CAF-4580-BA7F-F45B1C650FA6}" destId="{77662C6C-D14B-4B0F-AA14-61092A83010D}" srcOrd="0" destOrd="0" presId="urn:microsoft.com/office/officeart/2005/8/layout/list1"/>
    <dgm:cxn modelId="{B78DB2B7-71A2-4B18-8A13-AE5F711FEA64}" type="presParOf" srcId="{FE3CC5A7-5CAF-4580-BA7F-F45B1C650FA6}" destId="{9BCE7ED3-67E2-4F6C-AE95-7C476E5F1775}" srcOrd="1" destOrd="0" presId="urn:microsoft.com/office/officeart/2005/8/layout/list1"/>
    <dgm:cxn modelId="{DEEABB48-898E-4A1F-8D6D-F24B32D197EF}" type="presParOf" srcId="{5AFF0A84-C2CA-4F16-8EA4-27EB9E5E74DF}" destId="{5A186C10-8EA3-4803-B3AC-B7439D5F0CD1}" srcOrd="13" destOrd="0" presId="urn:microsoft.com/office/officeart/2005/8/layout/list1"/>
    <dgm:cxn modelId="{7582CB8B-E167-421F-80B1-47BD85C14F47}" type="presParOf" srcId="{5AFF0A84-C2CA-4F16-8EA4-27EB9E5E74DF}" destId="{D1270283-3037-47D6-B753-E8537B9DC29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20E1-5BCD-471F-A67B-84E18782F98D}">
      <dsp:nvSpPr>
        <dsp:cNvPr id="0" name=""/>
        <dsp:cNvSpPr/>
      </dsp:nvSpPr>
      <dsp:spPr>
        <a:xfrm>
          <a:off x="1295" y="1406782"/>
          <a:ext cx="1516061" cy="1250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000" kern="1200" dirty="0" smtClean="0"/>
            <a:t>#IPC1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000" kern="1200" dirty="0" smtClean="0"/>
            <a:t>JAVA</a:t>
          </a:r>
          <a:endParaRPr lang="en-US" sz="2000" kern="1200" dirty="0"/>
        </a:p>
      </dsp:txBody>
      <dsp:txXfrm>
        <a:off x="30071" y="1435558"/>
        <a:ext cx="1458509" cy="924931"/>
      </dsp:txXfrm>
    </dsp:sp>
    <dsp:sp modelId="{0425B0AB-3193-43EF-9648-5447879C196C}">
      <dsp:nvSpPr>
        <dsp:cNvPr id="0" name=""/>
        <dsp:cNvSpPr/>
      </dsp:nvSpPr>
      <dsp:spPr>
        <a:xfrm>
          <a:off x="863826" y="1669254"/>
          <a:ext cx="1713694" cy="1713694"/>
        </a:xfrm>
        <a:prstGeom prst="leftCircularArrow">
          <a:avLst>
            <a:gd name="adj1" fmla="val 2345"/>
            <a:gd name="adj2" fmla="val 283229"/>
            <a:gd name="adj3" fmla="val 2071167"/>
            <a:gd name="adj4" fmla="val 9036917"/>
            <a:gd name="adj5" fmla="val 27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B506F-CDDB-4039-8637-91431FE179B7}">
      <dsp:nvSpPr>
        <dsp:cNvPr id="0" name=""/>
        <dsp:cNvSpPr/>
      </dsp:nvSpPr>
      <dsp:spPr>
        <a:xfrm>
          <a:off x="338198" y="2389266"/>
          <a:ext cx="1347610" cy="535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>
              <a:solidFill>
                <a:schemeClr val="tx1"/>
              </a:solidFill>
            </a:rPr>
            <a:t>3 Semestre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53894" y="2404962"/>
        <a:ext cx="1316218" cy="504508"/>
      </dsp:txXfrm>
    </dsp:sp>
    <dsp:sp modelId="{7E9CD77D-1695-4592-98F2-D83CFD040BE1}">
      <dsp:nvSpPr>
        <dsp:cNvPr id="0" name=""/>
        <dsp:cNvSpPr/>
      </dsp:nvSpPr>
      <dsp:spPr>
        <a:xfrm>
          <a:off x="1877202" y="1048839"/>
          <a:ext cx="1755433" cy="1966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400" kern="1200" dirty="0" smtClean="0"/>
            <a:t>#Lenguajes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400" kern="1200" dirty="0" smtClean="0"/>
            <a:t>#IPC2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400" kern="1200" dirty="0" smtClean="0"/>
            <a:t>C#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400" kern="1200" dirty="0" err="1" smtClean="0"/>
            <a:t>.Net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400" kern="1200" dirty="0" err="1" smtClean="0"/>
            <a:t>Asp</a:t>
          </a:r>
          <a:endParaRPr lang="en-US" sz="1400" kern="1200" dirty="0"/>
        </a:p>
      </dsp:txBody>
      <dsp:txXfrm>
        <a:off x="1922452" y="1515444"/>
        <a:ext cx="1664933" cy="1454465"/>
      </dsp:txXfrm>
    </dsp:sp>
    <dsp:sp modelId="{CEE4FFE1-DB25-4075-A277-5AFA9ED4A60C}">
      <dsp:nvSpPr>
        <dsp:cNvPr id="0" name=""/>
        <dsp:cNvSpPr/>
      </dsp:nvSpPr>
      <dsp:spPr>
        <a:xfrm>
          <a:off x="2768043" y="655702"/>
          <a:ext cx="2188528" cy="2188528"/>
        </a:xfrm>
        <a:prstGeom prst="circularArrow">
          <a:avLst>
            <a:gd name="adj1" fmla="val 1837"/>
            <a:gd name="adj2" fmla="val 219207"/>
            <a:gd name="adj3" fmla="val 19963698"/>
            <a:gd name="adj4" fmla="val 12933927"/>
            <a:gd name="adj5" fmla="val 21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CAC0-F878-4515-BF61-A01367FADA63}">
      <dsp:nvSpPr>
        <dsp:cNvPr id="0" name=""/>
        <dsp:cNvSpPr/>
      </dsp:nvSpPr>
      <dsp:spPr>
        <a:xfrm>
          <a:off x="2333790" y="1138832"/>
          <a:ext cx="1347610" cy="535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>
              <a:solidFill>
                <a:schemeClr val="tx1"/>
              </a:solidFill>
            </a:rPr>
            <a:t>4 Semestre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349486" y="1154528"/>
        <a:ext cx="1316218" cy="504508"/>
      </dsp:txXfrm>
    </dsp:sp>
    <dsp:sp modelId="{01F35161-5E30-47FD-8D11-A7AC60217960}">
      <dsp:nvSpPr>
        <dsp:cNvPr id="0" name=""/>
        <dsp:cNvSpPr/>
      </dsp:nvSpPr>
      <dsp:spPr>
        <a:xfrm>
          <a:off x="3874089" y="1435555"/>
          <a:ext cx="2221910" cy="1577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200" kern="1200" dirty="0" smtClean="0"/>
            <a:t>#Estructura de datos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200" kern="1200" dirty="0" smtClean="0"/>
            <a:t>#Compiladores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200" kern="1200" dirty="0" smtClean="0"/>
            <a:t>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200" kern="1200" dirty="0" smtClean="0"/>
            <a:t>C++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200" kern="1200" dirty="0" smtClean="0"/>
            <a:t>Java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200" kern="1200" dirty="0" smtClean="0"/>
            <a:t>C#</a:t>
          </a:r>
          <a:endParaRPr lang="en-US" sz="1200" kern="1200" dirty="0"/>
        </a:p>
      </dsp:txBody>
      <dsp:txXfrm>
        <a:off x="3910401" y="1471867"/>
        <a:ext cx="2149286" cy="1167162"/>
      </dsp:txXfrm>
    </dsp:sp>
    <dsp:sp modelId="{29D0AA5D-FE2B-4F14-81B0-29E67C0A100C}">
      <dsp:nvSpPr>
        <dsp:cNvPr id="0" name=""/>
        <dsp:cNvSpPr/>
      </dsp:nvSpPr>
      <dsp:spPr>
        <a:xfrm>
          <a:off x="4562620" y="2390436"/>
          <a:ext cx="1347610" cy="535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>
              <a:solidFill>
                <a:schemeClr val="tx1"/>
              </a:solidFill>
            </a:rPr>
            <a:t>5 Semestre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578316" y="2406132"/>
        <a:ext cx="1316218" cy="504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AA137-09FE-4A1B-A579-B6DAB473692E}">
      <dsp:nvSpPr>
        <dsp:cNvPr id="0" name=""/>
        <dsp:cNvSpPr/>
      </dsp:nvSpPr>
      <dsp:spPr>
        <a:xfrm>
          <a:off x="779" y="0"/>
          <a:ext cx="2027156" cy="31755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IPC 1</a:t>
          </a:r>
          <a:endParaRPr lang="en-US" sz="1900" kern="1200" dirty="0"/>
        </a:p>
      </dsp:txBody>
      <dsp:txXfrm>
        <a:off x="779" y="0"/>
        <a:ext cx="2027156" cy="952653"/>
      </dsp:txXfrm>
    </dsp:sp>
    <dsp:sp modelId="{FE2ED8A1-1CCE-469E-A34F-751A20880D6F}">
      <dsp:nvSpPr>
        <dsp:cNvPr id="0" name=""/>
        <dsp:cNvSpPr/>
      </dsp:nvSpPr>
      <dsp:spPr>
        <a:xfrm>
          <a:off x="203495" y="952924"/>
          <a:ext cx="1621725" cy="6238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Introducción POO</a:t>
          </a:r>
          <a:endParaRPr lang="en-US" sz="800" kern="1200" dirty="0"/>
        </a:p>
      </dsp:txBody>
      <dsp:txXfrm>
        <a:off x="221767" y="971196"/>
        <a:ext cx="1585181" cy="587316"/>
      </dsp:txXfrm>
    </dsp:sp>
    <dsp:sp modelId="{62A01EBE-6E2B-4A5D-8445-D993CC4F97F9}">
      <dsp:nvSpPr>
        <dsp:cNvPr id="0" name=""/>
        <dsp:cNvSpPr/>
      </dsp:nvSpPr>
      <dsp:spPr>
        <a:xfrm>
          <a:off x="203495" y="1672763"/>
          <a:ext cx="1621725" cy="6238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Comprender los conceptos básicos de programación.</a:t>
          </a:r>
          <a:endParaRPr lang="en-US" sz="800" kern="1200" dirty="0"/>
        </a:p>
      </dsp:txBody>
      <dsp:txXfrm>
        <a:off x="221767" y="1691035"/>
        <a:ext cx="1585181" cy="587316"/>
      </dsp:txXfrm>
    </dsp:sp>
    <dsp:sp modelId="{5B6AC04E-0D22-41CA-B93D-01B3DED057F5}">
      <dsp:nvSpPr>
        <dsp:cNvPr id="0" name=""/>
        <dsp:cNvSpPr/>
      </dsp:nvSpPr>
      <dsp:spPr>
        <a:xfrm>
          <a:off x="203495" y="2392603"/>
          <a:ext cx="1621725" cy="623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smtClean="0"/>
            <a:t>Leer e interpretar código básico escrito en Python. </a:t>
          </a:r>
          <a:endParaRPr lang="en-US" sz="800" kern="1200" dirty="0"/>
        </a:p>
      </dsp:txBody>
      <dsp:txXfrm>
        <a:off x="221767" y="2410875"/>
        <a:ext cx="1585181" cy="587316"/>
      </dsp:txXfrm>
    </dsp:sp>
    <dsp:sp modelId="{7602B9A9-5682-4560-857F-0695658742BD}">
      <dsp:nvSpPr>
        <dsp:cNvPr id="0" name=""/>
        <dsp:cNvSpPr/>
      </dsp:nvSpPr>
      <dsp:spPr>
        <a:xfrm>
          <a:off x="2179972" y="0"/>
          <a:ext cx="2027156" cy="31755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IPC 2</a:t>
          </a:r>
          <a:endParaRPr lang="en-US" sz="1900" kern="1200" dirty="0"/>
        </a:p>
      </dsp:txBody>
      <dsp:txXfrm>
        <a:off x="2179972" y="0"/>
        <a:ext cx="2027156" cy="952653"/>
      </dsp:txXfrm>
    </dsp:sp>
    <dsp:sp modelId="{34B3206D-A403-4040-8F10-DFF13E791CE1}">
      <dsp:nvSpPr>
        <dsp:cNvPr id="0" name=""/>
        <dsp:cNvSpPr/>
      </dsp:nvSpPr>
      <dsp:spPr>
        <a:xfrm>
          <a:off x="2382688" y="952730"/>
          <a:ext cx="1621725" cy="462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Comprender las diferentes estructuras de datos que provee </a:t>
          </a:r>
          <a:r>
            <a:rPr lang="es-GT" sz="800" kern="1200" dirty="0" err="1" smtClean="0"/>
            <a:t>Python</a:t>
          </a:r>
          <a:endParaRPr lang="en-US" sz="800" kern="1200" dirty="0"/>
        </a:p>
      </dsp:txBody>
      <dsp:txXfrm>
        <a:off x="2396237" y="966279"/>
        <a:ext cx="1594627" cy="435506"/>
      </dsp:txXfrm>
    </dsp:sp>
    <dsp:sp modelId="{B776226C-8B74-4132-A785-C8CA6549387E}">
      <dsp:nvSpPr>
        <dsp:cNvPr id="0" name=""/>
        <dsp:cNvSpPr/>
      </dsp:nvSpPr>
      <dsp:spPr>
        <a:xfrm>
          <a:off x="2382688" y="1486505"/>
          <a:ext cx="1621725" cy="462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Listas, Pilas, Colas , Matrices, Arboles</a:t>
          </a:r>
          <a:endParaRPr lang="en-US" sz="800" kern="1200" dirty="0"/>
        </a:p>
      </dsp:txBody>
      <dsp:txXfrm>
        <a:off x="2396237" y="1500054"/>
        <a:ext cx="1594627" cy="435506"/>
      </dsp:txXfrm>
    </dsp:sp>
    <dsp:sp modelId="{75665AEE-B9EE-4265-ACE9-EC842933C5B8}">
      <dsp:nvSpPr>
        <dsp:cNvPr id="0" name=""/>
        <dsp:cNvSpPr/>
      </dsp:nvSpPr>
      <dsp:spPr>
        <a:xfrm>
          <a:off x="2382688" y="2020279"/>
          <a:ext cx="1621725" cy="462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smtClean="0"/>
            <a:t>Comprender qué son y cómo funcionan las bases de datos relacionales.</a:t>
          </a:r>
          <a:endParaRPr lang="en-US" sz="800" kern="1200" dirty="0"/>
        </a:p>
      </dsp:txBody>
      <dsp:txXfrm>
        <a:off x="2396237" y="2033828"/>
        <a:ext cx="1594627" cy="435506"/>
      </dsp:txXfrm>
    </dsp:sp>
    <dsp:sp modelId="{8A7CCB00-2032-4DCA-A8A9-1CE7053132A1}">
      <dsp:nvSpPr>
        <dsp:cNvPr id="0" name=""/>
        <dsp:cNvSpPr/>
      </dsp:nvSpPr>
      <dsp:spPr>
        <a:xfrm>
          <a:off x="2382688" y="2554053"/>
          <a:ext cx="1621725" cy="4626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smtClean="0"/>
            <a:t>Construir sistemas orientados a objetos que persistan sus datos en una base de datos relacional.</a:t>
          </a:r>
          <a:endParaRPr lang="en-US" sz="800" kern="1200" dirty="0"/>
        </a:p>
      </dsp:txBody>
      <dsp:txXfrm>
        <a:off x="2396237" y="2567602"/>
        <a:ext cx="1594627" cy="435506"/>
      </dsp:txXfrm>
    </dsp:sp>
    <dsp:sp modelId="{58EAE845-040E-4E4D-9654-AAAB24B5B803}">
      <dsp:nvSpPr>
        <dsp:cNvPr id="0" name=""/>
        <dsp:cNvSpPr/>
      </dsp:nvSpPr>
      <dsp:spPr>
        <a:xfrm>
          <a:off x="4359165" y="0"/>
          <a:ext cx="2027156" cy="31755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dirty="0" smtClean="0"/>
            <a:t>ESTRUCTURAS</a:t>
          </a:r>
          <a:endParaRPr lang="en-US" sz="1900" kern="1200" dirty="0"/>
        </a:p>
      </dsp:txBody>
      <dsp:txXfrm>
        <a:off x="4359165" y="0"/>
        <a:ext cx="2027156" cy="952653"/>
      </dsp:txXfrm>
    </dsp:sp>
    <dsp:sp modelId="{449D559A-D025-411E-A26C-59389674CB3B}">
      <dsp:nvSpPr>
        <dsp:cNvPr id="0" name=""/>
        <dsp:cNvSpPr/>
      </dsp:nvSpPr>
      <dsp:spPr>
        <a:xfrm>
          <a:off x="4561881" y="953254"/>
          <a:ext cx="1621725" cy="3673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Manejo de archivos binarios </a:t>
          </a:r>
          <a:endParaRPr lang="en-US" sz="800" kern="1200" dirty="0"/>
        </a:p>
      </dsp:txBody>
      <dsp:txXfrm>
        <a:off x="4572641" y="964014"/>
        <a:ext cx="1600205" cy="345842"/>
      </dsp:txXfrm>
    </dsp:sp>
    <dsp:sp modelId="{0D5ABBD3-8BC7-472C-8CB8-381C685E958B}">
      <dsp:nvSpPr>
        <dsp:cNvPr id="0" name=""/>
        <dsp:cNvSpPr/>
      </dsp:nvSpPr>
      <dsp:spPr>
        <a:xfrm>
          <a:off x="4561881" y="1377133"/>
          <a:ext cx="1621725" cy="3673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DML – DDL</a:t>
          </a:r>
          <a:endParaRPr lang="en-US" sz="800" kern="1200" dirty="0"/>
        </a:p>
      </dsp:txBody>
      <dsp:txXfrm>
        <a:off x="4572641" y="1387893"/>
        <a:ext cx="1600205" cy="345842"/>
      </dsp:txXfrm>
    </dsp:sp>
    <dsp:sp modelId="{817E293F-D1CC-4B2B-9C9B-473F2854AA46}">
      <dsp:nvSpPr>
        <dsp:cNvPr id="0" name=""/>
        <dsp:cNvSpPr/>
      </dsp:nvSpPr>
      <dsp:spPr>
        <a:xfrm>
          <a:off x="4561881" y="1801013"/>
          <a:ext cx="1621725" cy="3673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Consultas SQL</a:t>
          </a:r>
          <a:endParaRPr lang="en-US" sz="800" kern="1200" dirty="0"/>
        </a:p>
      </dsp:txBody>
      <dsp:txXfrm>
        <a:off x="4572641" y="1811773"/>
        <a:ext cx="1600205" cy="345842"/>
      </dsp:txXfrm>
    </dsp:sp>
    <dsp:sp modelId="{08D305BD-47F6-47A5-95EA-D4963E857137}">
      <dsp:nvSpPr>
        <dsp:cNvPr id="0" name=""/>
        <dsp:cNvSpPr/>
      </dsp:nvSpPr>
      <dsp:spPr>
        <a:xfrm>
          <a:off x="4561881" y="2224892"/>
          <a:ext cx="1621725" cy="367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BOTS</a:t>
          </a:r>
          <a:endParaRPr lang="en-US" sz="800" kern="1200" dirty="0"/>
        </a:p>
      </dsp:txBody>
      <dsp:txXfrm>
        <a:off x="4572641" y="2235652"/>
        <a:ext cx="1600205" cy="345842"/>
      </dsp:txXfrm>
    </dsp:sp>
    <dsp:sp modelId="{2C0DBA51-5665-4279-B738-427A95AA7C0C}">
      <dsp:nvSpPr>
        <dsp:cNvPr id="0" name=""/>
        <dsp:cNvSpPr/>
      </dsp:nvSpPr>
      <dsp:spPr>
        <a:xfrm>
          <a:off x="4561881" y="2648772"/>
          <a:ext cx="1621725" cy="367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800" kern="1200" dirty="0" smtClean="0"/>
            <a:t>Machine </a:t>
          </a:r>
          <a:r>
            <a:rPr lang="es-GT" sz="800" kern="1200" dirty="0" err="1" smtClean="0"/>
            <a:t>Learning</a:t>
          </a:r>
          <a:r>
            <a:rPr lang="es-GT" sz="800" kern="1200" dirty="0" smtClean="0"/>
            <a:t> </a:t>
          </a:r>
          <a:endParaRPr lang="en-US" sz="800" kern="1200" dirty="0"/>
        </a:p>
      </dsp:txBody>
      <dsp:txXfrm>
        <a:off x="4572641" y="2659532"/>
        <a:ext cx="1600205" cy="345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298ED-CE51-4120-A176-9404C383A13F}">
      <dsp:nvSpPr>
        <dsp:cNvPr id="0" name=""/>
        <dsp:cNvSpPr/>
      </dsp:nvSpPr>
      <dsp:spPr>
        <a:xfrm>
          <a:off x="0" y="206754"/>
          <a:ext cx="571927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880" tIns="208280" rIns="44388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000" kern="1200" dirty="0" smtClean="0"/>
            <a:t>ANALIZADORES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000" kern="1200" dirty="0" smtClean="0"/>
            <a:t>INTERPRETES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000" kern="1200" dirty="0" smtClean="0"/>
            <a:t>TABLA HASH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000" kern="1200" dirty="0" smtClean="0"/>
            <a:t>ARBOLES DE DERIVACION</a:t>
          </a:r>
          <a:endParaRPr lang="en-US" sz="1000" kern="1200" dirty="0"/>
        </a:p>
      </dsp:txBody>
      <dsp:txXfrm>
        <a:off x="0" y="206754"/>
        <a:ext cx="5719279" cy="882000"/>
      </dsp:txXfrm>
    </dsp:sp>
    <dsp:sp modelId="{583AB468-273E-45D0-BAEF-7131F56A1671}">
      <dsp:nvSpPr>
        <dsp:cNvPr id="0" name=""/>
        <dsp:cNvSpPr/>
      </dsp:nvSpPr>
      <dsp:spPr>
        <a:xfrm>
          <a:off x="285964" y="59154"/>
          <a:ext cx="4003496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23" tIns="0" rIns="151323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COMPILADORES 1</a:t>
          </a:r>
          <a:endParaRPr lang="en-US" sz="1000" kern="1200" dirty="0"/>
        </a:p>
      </dsp:txBody>
      <dsp:txXfrm>
        <a:off x="300374" y="73564"/>
        <a:ext cx="3974676" cy="266380"/>
      </dsp:txXfrm>
    </dsp:sp>
    <dsp:sp modelId="{E9E7F009-6124-4433-9A80-350BFE9E9D9C}">
      <dsp:nvSpPr>
        <dsp:cNvPr id="0" name=""/>
        <dsp:cNvSpPr/>
      </dsp:nvSpPr>
      <dsp:spPr>
        <a:xfrm>
          <a:off x="0" y="1290354"/>
          <a:ext cx="5719279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880" tIns="208280" rIns="44388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000" kern="1200" dirty="0" smtClean="0"/>
            <a:t>PLY</a:t>
          </a:r>
          <a:endParaRPr lang="en-US" sz="1000" kern="1200" dirty="0"/>
        </a:p>
      </dsp:txBody>
      <dsp:txXfrm>
        <a:off x="0" y="1290354"/>
        <a:ext cx="5719279" cy="417375"/>
      </dsp:txXfrm>
    </dsp:sp>
    <dsp:sp modelId="{0577970C-4CA6-45F8-97B7-7C06F24F1568}">
      <dsp:nvSpPr>
        <dsp:cNvPr id="0" name=""/>
        <dsp:cNvSpPr/>
      </dsp:nvSpPr>
      <dsp:spPr>
        <a:xfrm>
          <a:off x="285964" y="1142754"/>
          <a:ext cx="4003496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23" tIns="0" rIns="151323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COMPILADORES 2</a:t>
          </a:r>
          <a:endParaRPr lang="en-US" sz="1000" kern="1200" dirty="0"/>
        </a:p>
      </dsp:txBody>
      <dsp:txXfrm>
        <a:off x="300374" y="1157164"/>
        <a:ext cx="3974676" cy="266380"/>
      </dsp:txXfrm>
    </dsp:sp>
    <dsp:sp modelId="{8F1C793E-6DF8-4961-85D4-2E894D457D58}">
      <dsp:nvSpPr>
        <dsp:cNvPr id="0" name=""/>
        <dsp:cNvSpPr/>
      </dsp:nvSpPr>
      <dsp:spPr>
        <a:xfrm>
          <a:off x="0" y="1909329"/>
          <a:ext cx="5719279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880" tIns="208280" rIns="44388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000" kern="1200" dirty="0" smtClean="0"/>
            <a:t>DJANGO</a:t>
          </a:r>
          <a:endParaRPr lang="en-US" sz="1000" kern="1200" dirty="0"/>
        </a:p>
      </dsp:txBody>
      <dsp:txXfrm>
        <a:off x="0" y="1909329"/>
        <a:ext cx="5719279" cy="417375"/>
      </dsp:txXfrm>
    </dsp:sp>
    <dsp:sp modelId="{8A03A766-1F46-4E73-81A4-4B03503E98A3}">
      <dsp:nvSpPr>
        <dsp:cNvPr id="0" name=""/>
        <dsp:cNvSpPr/>
      </dsp:nvSpPr>
      <dsp:spPr>
        <a:xfrm>
          <a:off x="285964" y="1761729"/>
          <a:ext cx="4003496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23" tIns="0" rIns="151323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ARCHIVOS</a:t>
          </a:r>
          <a:endParaRPr lang="en-US" sz="1000" kern="1200" dirty="0"/>
        </a:p>
      </dsp:txBody>
      <dsp:txXfrm>
        <a:off x="300374" y="1776139"/>
        <a:ext cx="3974676" cy="266380"/>
      </dsp:txXfrm>
    </dsp:sp>
    <dsp:sp modelId="{D1270283-3037-47D6-B753-E8537B9DC292}">
      <dsp:nvSpPr>
        <dsp:cNvPr id="0" name=""/>
        <dsp:cNvSpPr/>
      </dsp:nvSpPr>
      <dsp:spPr>
        <a:xfrm>
          <a:off x="0" y="2528305"/>
          <a:ext cx="5719279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880" tIns="208280" rIns="44388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000" kern="1200" dirty="0" smtClean="0"/>
            <a:t>PATRONES DE DISENO </a:t>
          </a:r>
          <a:endParaRPr lang="en-US" sz="1000" kern="1200" dirty="0"/>
        </a:p>
      </dsp:txBody>
      <dsp:txXfrm>
        <a:off x="0" y="2528305"/>
        <a:ext cx="5719279" cy="417375"/>
      </dsp:txXfrm>
    </dsp:sp>
    <dsp:sp modelId="{9BCE7ED3-67E2-4F6C-AE95-7C476E5F1775}">
      <dsp:nvSpPr>
        <dsp:cNvPr id="0" name=""/>
        <dsp:cNvSpPr/>
      </dsp:nvSpPr>
      <dsp:spPr>
        <a:xfrm>
          <a:off x="285964" y="2380705"/>
          <a:ext cx="4003496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23" tIns="0" rIns="151323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ANALISIS Y DISENO</a:t>
          </a:r>
          <a:endParaRPr lang="en-US" sz="1000" kern="1200" dirty="0"/>
        </a:p>
      </dsp:txBody>
      <dsp:txXfrm>
        <a:off x="300374" y="2395115"/>
        <a:ext cx="3974676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268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3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3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19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0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36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40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36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95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83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60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57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PYTHON – SAE / SAP 2020</a:t>
            </a:r>
            <a:endParaRPr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FERNANDO JOSE PAZ</a:t>
            </a:r>
            <a:endParaRPr lang="en-US" dirty="0"/>
          </a:p>
        </p:txBody>
      </p:sp>
      <p:grpSp>
        <p:nvGrpSpPr>
          <p:cNvPr id="11" name="Google Shape;253;p18"/>
          <p:cNvGrpSpPr/>
          <p:nvPr/>
        </p:nvGrpSpPr>
        <p:grpSpPr>
          <a:xfrm rot="-587471">
            <a:off x="828590" y="2262002"/>
            <a:ext cx="577137" cy="597241"/>
            <a:chOff x="576250" y="4319400"/>
            <a:chExt cx="442075" cy="442050"/>
          </a:xfrm>
        </p:grpSpPr>
        <p:sp>
          <p:nvSpPr>
            <p:cNvPr id="12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47" y="534256"/>
            <a:ext cx="883578" cy="88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767993" y="1831544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Como potenciamos los conocimientos de los alumnos, en la escuela de sistemas ?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433;p33"/>
          <p:cNvSpPr/>
          <p:nvPr/>
        </p:nvSpPr>
        <p:spPr>
          <a:xfrm>
            <a:off x="4881940" y="156577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Place your screenshot here</a:t>
            </a:r>
            <a:endParaRPr sz="1000">
              <a:solidFill>
                <a:schemeClr val="dk2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grpSp>
        <p:nvGrpSpPr>
          <p:cNvPr id="7" name="Google Shape;435;p33"/>
          <p:cNvGrpSpPr/>
          <p:nvPr/>
        </p:nvGrpSpPr>
        <p:grpSpPr>
          <a:xfrm>
            <a:off x="4377089" y="1425989"/>
            <a:ext cx="4542205" cy="2661224"/>
            <a:chOff x="1177450" y="241631"/>
            <a:chExt cx="6173152" cy="3616776"/>
          </a:xfrm>
        </p:grpSpPr>
        <p:sp>
          <p:nvSpPr>
            <p:cNvPr id="8" name="Google Shape;436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7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8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9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40" y="1544763"/>
            <a:ext cx="3568126" cy="2270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UTILIZANDO PYTHON , HABILIDADES DESARROLLADAS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48936719"/>
              </p:ext>
            </p:extLst>
          </p:nvPr>
        </p:nvGraphicFramePr>
        <p:xfrm>
          <a:off x="1297968" y="1612245"/>
          <a:ext cx="6387102" cy="3175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8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APLICACIÓN EN OTRAS AREAS DEL PENSUM, DONDE SE UTILIZA PYTHON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77821070"/>
              </p:ext>
            </p:extLst>
          </p:nvPr>
        </p:nvGraphicFramePr>
        <p:xfrm>
          <a:off x="1102760" y="1669906"/>
          <a:ext cx="5719280" cy="3004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 smtClean="0"/>
              <a:t>CONCLUSIONES </a:t>
            </a:r>
            <a:endParaRPr dirty="0"/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>
            <a:off x="5632317" y="1646975"/>
            <a:ext cx="3305700" cy="3483050"/>
            <a:chOff x="5632317" y="1189775"/>
            <a:chExt cx="3305700" cy="3483050"/>
          </a:xfrm>
        </p:grpSpPr>
        <p:sp>
          <p:nvSpPr>
            <p:cNvPr id="378" name="Google Shape;378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dirty="0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OFERTAS LABORALES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El desarrollo web , para nuestros desarrolladores es un mercado que no deja de tener demanda por lo tanto, constantes ofertas del mercado laboral buscan desarrolladores que se adapten a las necesidades del mercado, python potenciara a nuestros estudiantes y los impulsara a nuevas ofertas laborales </a:t>
              </a:r>
              <a:endParaRPr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380" name="Google Shape;380;p28"/>
          <p:cNvGrpSpPr/>
          <p:nvPr/>
        </p:nvGrpSpPr>
        <p:grpSpPr>
          <a:xfrm>
            <a:off x="0" y="1647189"/>
            <a:ext cx="3546900" cy="3343911"/>
            <a:chOff x="0" y="1189989"/>
            <a:chExt cx="3546900" cy="3343911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HABILIDADES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195209" y="2057125"/>
              <a:ext cx="2696352" cy="2476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Se fomentaran nuevas </a:t>
              </a:r>
              <a:r>
                <a:rPr lang="es-GT" sz="1200" dirty="0" err="1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skills</a:t>
              </a:r>
              <a:r>
                <a:rPr lang="es-GT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 para nuestros estudiantes en las cuales su conocimiento aprendido en JAVA, se potencia con PYTHON dado que tendrán muchas aplicaciones a lo largo de los cursos del pensum y dado a su sentencia </a:t>
              </a:r>
              <a:r>
                <a:rPr lang="es-GT" sz="1200" dirty="0" err="1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python</a:t>
              </a:r>
              <a:r>
                <a:rPr lang="es-GT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 es fácil de aprender cuando recién se inicia en el mundo de la programación además de adquirir </a:t>
              </a:r>
              <a:r>
                <a:rPr lang="es-GT" sz="1200" dirty="0" err="1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skills</a:t>
              </a:r>
              <a:r>
                <a:rPr lang="es-GT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 que les servirá para mudar a otros lenguajes </a:t>
              </a:r>
              <a:endParaRPr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2944204" y="1646975"/>
            <a:ext cx="3305700" cy="3483050"/>
            <a:chOff x="2944204" y="1189775"/>
            <a:chExt cx="3305700" cy="3483050"/>
          </a:xfrm>
        </p:grpSpPr>
        <p:sp>
          <p:nvSpPr>
            <p:cNvPr id="384" name="Google Shape;384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APLICACIONES EN NUESTO PENSUM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5" name="Google Shape;385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A lo largo de nuestro pensum python se deja como lenguaje predeterminado para ciertos cursos como lo son , compiladores 1 , compiladores 2, archivos y Lenguajes formales, por eso un curso donde se ensene a programar y a fomentar el skill de python es una gran ventaja </a:t>
              </a:r>
              <a:endParaRPr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 smtClean="0"/>
              <a:t>Fernandopaz1995@gmail.com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dirty="0" smtClean="0"/>
              <a:t>Cel. 59712973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dirty="0" smtClean="0"/>
              <a:t>GIT: FernandoJPaz</a:t>
            </a:r>
            <a:endParaRPr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760288" y="1984148"/>
            <a:ext cx="3718687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</a:rPr>
              <a:t>	Fernando Jose Paz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accent4"/>
              </a:solidFill>
            </a:endParaRPr>
          </a:p>
          <a:p>
            <a:pPr marL="342900" algn="just"/>
            <a:r>
              <a:rPr lang="en" sz="1800" b="1" dirty="0" smtClean="0">
                <a:solidFill>
                  <a:schemeClr val="accent4"/>
                </a:solidFill>
              </a:rPr>
              <a:t>Auxiliar de Catedra I – Sae / Sap</a:t>
            </a:r>
          </a:p>
          <a:p>
            <a:pPr marL="342900" algn="just"/>
            <a:r>
              <a:rPr lang="en" sz="1800" b="1" dirty="0" smtClean="0">
                <a:solidFill>
                  <a:schemeClr val="accent4"/>
                </a:solidFill>
              </a:rPr>
              <a:t>Auxiliar de Compiladores 1, Facultad de Ingenieria Usac</a:t>
            </a:r>
          </a:p>
          <a:p>
            <a:pPr marL="342900" algn="just"/>
            <a:r>
              <a:rPr lang="en" sz="1800" b="1" dirty="0" smtClean="0">
                <a:solidFill>
                  <a:schemeClr val="accent4"/>
                </a:solidFill>
              </a:rPr>
              <a:t>Presidente del congreso Centroamericano de estudiantes de ing. </a:t>
            </a:r>
            <a:r>
              <a:rPr lang="en-US" sz="1800" b="1" dirty="0" smtClean="0">
                <a:solidFill>
                  <a:schemeClr val="accent4"/>
                </a:solidFill>
              </a:rPr>
              <a:t>E</a:t>
            </a:r>
            <a:r>
              <a:rPr lang="en" sz="1800" b="1" dirty="0" smtClean="0">
                <a:solidFill>
                  <a:schemeClr val="accent4"/>
                </a:solidFill>
              </a:rPr>
              <a:t>n sistemas COECYS 2020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63" y="1532885"/>
            <a:ext cx="2823699" cy="2817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b="1" dirty="0" err="1"/>
              <a:t>Python</a:t>
            </a:r>
            <a:r>
              <a:rPr lang="es-ES" sz="1400" b="1" dirty="0"/>
              <a:t> es un lenguaje de programación de código abierto, orientado a objetos, muy simple y fácil de entender</a:t>
            </a:r>
            <a:r>
              <a:rPr lang="es-ES" sz="1400" dirty="0"/>
              <a:t>. Tiene una sintaxis sencilla que cuenta con una vasta biblioteca de herramientas, que hacen de </a:t>
            </a:r>
            <a:r>
              <a:rPr lang="es-ES" sz="1400" dirty="0" err="1"/>
              <a:t>Python</a:t>
            </a:r>
            <a:r>
              <a:rPr lang="es-ES" sz="1400" dirty="0"/>
              <a:t> un lenguaje de programación único</a:t>
            </a:r>
            <a:r>
              <a:rPr lang="es-ES" sz="1400" dirty="0" smtClean="0"/>
              <a:t>.</a:t>
            </a:r>
          </a:p>
          <a:p>
            <a:pPr marL="101600" indent="0" algn="just">
              <a:buNone/>
            </a:pPr>
            <a:endParaRPr lang="es-ES" sz="1400" dirty="0"/>
          </a:p>
          <a:p>
            <a:pPr algn="just"/>
            <a:r>
              <a:rPr lang="es-ES" sz="1400" dirty="0"/>
              <a:t>Una de las ventajas principales de aprender </a:t>
            </a:r>
            <a:r>
              <a:rPr lang="es-ES" sz="1400" dirty="0" err="1"/>
              <a:t>Python</a:t>
            </a:r>
            <a:r>
              <a:rPr lang="es-ES" sz="1400" dirty="0"/>
              <a:t> es la posibilidad de crear un código con gran legibilidad, que ahorra tiempo y recursos, lo que facilita su comprensión e implementación.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89" y="1674687"/>
            <a:ext cx="3833586" cy="2235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Porque Python 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GT" dirty="0" err="1" smtClean="0"/>
              <a:t>Sae</a:t>
            </a:r>
            <a:r>
              <a:rPr lang="es-GT" dirty="0" smtClean="0"/>
              <a:t> / </a:t>
            </a:r>
            <a:r>
              <a:rPr lang="es-GT" dirty="0" err="1" smtClean="0"/>
              <a:t>Sap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5" name="Imagen 4" descr="Archivo:Python-logo-notext.svg - Wikipedia, la enciclopedia lib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38" y="2929634"/>
            <a:ext cx="2097640" cy="19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146129" y="926716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Aft>
                <a:spcPts val="600"/>
              </a:spcAft>
              <a:buNone/>
            </a:pPr>
            <a:r>
              <a:rPr lang="es-ES" sz="2000" dirty="0"/>
              <a:t>IEEE </a:t>
            </a:r>
            <a:r>
              <a:rPr lang="es-ES" sz="2000" dirty="0" err="1"/>
              <a:t>Spectrum</a:t>
            </a:r>
            <a:r>
              <a:rPr lang="es-ES" sz="2000" dirty="0"/>
              <a:t>, la organización profesional más grande del mundo dedicada a la ingeniería y las ciencias aplicadas, elabora anualmente un ranking de los lenguajes de programación más utilizados, preferidos y relevantes, que este año ubicó a </a:t>
            </a:r>
            <a:r>
              <a:rPr lang="es-ES" sz="2000" dirty="0" err="1"/>
              <a:t>Python</a:t>
            </a:r>
            <a:r>
              <a:rPr lang="es-ES" sz="2000" dirty="0"/>
              <a:t> en el primer lugar.</a:t>
            </a:r>
            <a:endParaRPr sz="2000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33" y="1508384"/>
            <a:ext cx="3749063" cy="2436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135931" y="885617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s-ES" sz="1600" dirty="0" smtClean="0"/>
              <a:t>Está </a:t>
            </a:r>
            <a:r>
              <a:rPr lang="es-ES" sz="1600" dirty="0"/>
              <a:t>desarrollado bajo una licencia de código abierto, por lo que es de libre uso y distribución, incluso para uso comercial.</a:t>
            </a:r>
          </a:p>
          <a:p>
            <a:pPr lvl="0" algn="just"/>
            <a:r>
              <a:rPr lang="es-ES" sz="1600" dirty="0"/>
              <a:t>Es uno de los lenguajes de programación más versátiles que existen, puede ser usado en muchos campos diferentes. Es decir, permite programar desde videojuegos hasta aplicaciones móviles.</a:t>
            </a:r>
          </a:p>
          <a:p>
            <a:pPr lvl="0" algn="just"/>
            <a:r>
              <a:rPr lang="es-ES" sz="1600" b="1" dirty="0"/>
              <a:t>Es fácil de aprender. Si comprendes </a:t>
            </a:r>
            <a:r>
              <a:rPr lang="es-ES" sz="1600" b="1" dirty="0" err="1"/>
              <a:t>Python</a:t>
            </a:r>
            <a:r>
              <a:rPr lang="es-ES" sz="1600" b="1" dirty="0"/>
              <a:t>, podrás entender más fácilmente otros lenguajes de programación. Esto quiere decir que es una excelente opción si apenas incursionas en el mundo de los desarrolladores.</a:t>
            </a:r>
          </a:p>
          <a:p>
            <a:pPr lvl="0" algn="just"/>
            <a:r>
              <a:rPr lang="es-ES" sz="1600" dirty="0"/>
              <a:t>Gracias a su popularidad, cuenta con una amplia comunidad que organiza eventos, conferencias, reuniones y colabora en materia de códigos e información.</a:t>
            </a:r>
          </a:p>
          <a:p>
            <a:pPr lvl="0" algn="just"/>
            <a:r>
              <a:rPr lang="es-ES" sz="1600" dirty="0"/>
              <a:t>El </a:t>
            </a:r>
            <a:r>
              <a:rPr lang="es-ES" sz="1600" dirty="0" err="1"/>
              <a:t>Python</a:t>
            </a:r>
            <a:r>
              <a:rPr lang="es-ES" sz="1600" dirty="0"/>
              <a:t> </a:t>
            </a:r>
            <a:r>
              <a:rPr lang="es-ES" sz="1600" dirty="0" err="1"/>
              <a:t>Package</a:t>
            </a:r>
            <a:r>
              <a:rPr lang="es-ES" sz="1600" dirty="0"/>
              <a:t> </a:t>
            </a:r>
            <a:r>
              <a:rPr lang="es-ES" sz="1600" dirty="0" err="1"/>
              <a:t>Index</a:t>
            </a:r>
            <a:r>
              <a:rPr lang="es-ES" sz="1600" dirty="0"/>
              <a:t> (</a:t>
            </a:r>
            <a:r>
              <a:rPr lang="es-ES" sz="1600" dirty="0" err="1"/>
              <a:t>PyPI</a:t>
            </a:r>
            <a:r>
              <a:rPr lang="es-ES" sz="1600" dirty="0"/>
              <a:t>) aloja miles de módulos de terceros para </a:t>
            </a:r>
            <a:r>
              <a:rPr lang="es-ES" sz="1600" dirty="0" err="1"/>
              <a:t>Python</a:t>
            </a:r>
            <a:r>
              <a:rPr lang="es-ES" sz="1600" dirty="0"/>
              <a:t>. Tanto la biblioteca estándar de </a:t>
            </a:r>
            <a:r>
              <a:rPr lang="es-ES" sz="1600" dirty="0" err="1"/>
              <a:t>Python</a:t>
            </a:r>
            <a:r>
              <a:rPr lang="es-ES" sz="1600" dirty="0"/>
              <a:t> como los módulos aportados por la comunidad permiten infinitas posibilidades.</a:t>
            </a:r>
            <a:endParaRPr sz="16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6205" y="895892"/>
            <a:ext cx="6728400" cy="3033900"/>
          </a:xfrm>
        </p:spPr>
        <p:txBody>
          <a:bodyPr/>
          <a:lstStyle/>
          <a:p>
            <a:pPr algn="just"/>
            <a:r>
              <a:rPr lang="es-ES" sz="2000" dirty="0"/>
              <a:t>Este lenguaje de programación permite una diversidad de desarrollos de una manera fácil, ágil y rápida.</a:t>
            </a:r>
          </a:p>
          <a:p>
            <a:pPr algn="just"/>
            <a:r>
              <a:rPr lang="es-ES" sz="2000" dirty="0" err="1"/>
              <a:t>Python</a:t>
            </a:r>
            <a:r>
              <a:rPr lang="es-ES" sz="2000" dirty="0"/>
              <a:t> cuenta con características propias que lo hacen único en comparación con otros lenguajes de programación.</a:t>
            </a:r>
          </a:p>
          <a:p>
            <a:pPr algn="just"/>
            <a:r>
              <a:rPr lang="es-ES" sz="2000" dirty="0"/>
              <a:t>Su similitud con el idioma inglés lo convierte en un lenguaje fácil de comprender.</a:t>
            </a:r>
          </a:p>
          <a:p>
            <a:pPr algn="just"/>
            <a:r>
              <a:rPr lang="es-ES" sz="2000" dirty="0"/>
              <a:t>Su característica multiplataforma permite que este pueda ser usado en diferentes sistemas operativos.</a:t>
            </a:r>
          </a:p>
          <a:p>
            <a:pPr algn="just"/>
            <a:r>
              <a:rPr lang="es-ES" sz="2000" dirty="0"/>
              <a:t>Fue diseñado para ser rápido -de aprender, usar y comprender- y para imponer una sintaxis limpia y uniforme.</a:t>
            </a:r>
            <a:endParaRPr lang="en-US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331975" y="1885592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NUESTRO PENSUM</a:t>
            </a:r>
            <a:endParaRPr sz="7200"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ACTUALIDAD</a:t>
            </a:r>
            <a:endParaRPr lang="en-US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5194952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745</Words>
  <Application>Microsoft Office PowerPoint</Application>
  <PresentationFormat>Presentación en pantalla (16:9)</PresentationFormat>
  <Paragraphs>99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Inria Sans Light</vt:lpstr>
      <vt:lpstr>Titillium Web</vt:lpstr>
      <vt:lpstr>Calibri</vt:lpstr>
      <vt:lpstr>Arial</vt:lpstr>
      <vt:lpstr>Saira SemiCondensed Medium</vt:lpstr>
      <vt:lpstr>Saira Semi Condensed</vt:lpstr>
      <vt:lpstr>Gurney template</vt:lpstr>
      <vt:lpstr>PYTHON – SAE / SAP 2020</vt:lpstr>
      <vt:lpstr>HELLO!</vt:lpstr>
      <vt:lpstr>PYTHON </vt:lpstr>
      <vt:lpstr>Porque Python </vt:lpstr>
      <vt:lpstr>Presentación de PowerPoint</vt:lpstr>
      <vt:lpstr>Presentación de PowerPoint</vt:lpstr>
      <vt:lpstr>Presentación de PowerPoint</vt:lpstr>
      <vt:lpstr>NUESTRO PENSUM</vt:lpstr>
      <vt:lpstr>ACTUALIDAD</vt:lpstr>
      <vt:lpstr>Como potenciamos los conocimientos de los alumnos, en la escuela de sistemas ?</vt:lpstr>
      <vt:lpstr>UTILIZANDO PYTHON , HABILIDADES DESARROLLADAS</vt:lpstr>
      <vt:lpstr>APLICACIÓN EN OTRAS AREAS DEL PENSUM, DONDE SE UTILIZA PYTHON</vt:lpstr>
      <vt:lpstr>CONCLUSIONES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SAE / SAP 2020</dc:title>
  <dc:creator>Fernando Paz</dc:creator>
  <cp:lastModifiedBy>Fernando Paz</cp:lastModifiedBy>
  <cp:revision>20</cp:revision>
  <dcterms:modified xsi:type="dcterms:W3CDTF">2020-09-12T22:33:31Z</dcterms:modified>
</cp:coreProperties>
</file>