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9144000" cy="5143500" type="screen16x9"/>
  <p:notesSz cx="6858000" cy="9144000"/>
  <p:embeddedFontLst>
    <p:embeddedFont>
      <p:font typeface="Titillium Web" panose="020B0604020202020204" charset="0"/>
      <p:regular r:id="rId18"/>
      <p:bold r:id="rId19"/>
      <p:italic r:id="rId20"/>
      <p:boldItalic r:id="rId21"/>
    </p:embeddedFont>
    <p:embeddedFont>
      <p:font typeface="Saira SemiCondensed Medium" panose="020B0604020202020204" charset="0"/>
      <p:regular r:id="rId22"/>
      <p:bold r:id="rId23"/>
    </p:embeddedFont>
    <p:embeddedFont>
      <p:font typeface="Inria Sa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35C4E-760E-4C30-8181-59CB0B05A0D6}">
  <a:tblStyle styleId="{09935C4E-760E-4C30-8181-59CB0B05A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268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3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63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PYTHON – SAE / SAP 2020</a:t>
            </a:r>
            <a:endParaRPr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FERNANDO JOSE PAZ</a:t>
            </a:r>
            <a:endParaRPr lang="en-US" dirty="0"/>
          </a:p>
        </p:txBody>
      </p:sp>
      <p:grpSp>
        <p:nvGrpSpPr>
          <p:cNvPr id="11" name="Google Shape;253;p18"/>
          <p:cNvGrpSpPr/>
          <p:nvPr/>
        </p:nvGrpSpPr>
        <p:grpSpPr>
          <a:xfrm rot="-587471">
            <a:off x="828590" y="2262002"/>
            <a:ext cx="577137" cy="597241"/>
            <a:chOff x="576250" y="4319400"/>
            <a:chExt cx="442075" cy="442050"/>
          </a:xfrm>
        </p:grpSpPr>
        <p:sp>
          <p:nvSpPr>
            <p:cNvPr id="12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47" y="534256"/>
            <a:ext cx="883578" cy="88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Propiedades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propiedades, como hemos visto antes, son las características intrínsecas del objeto.</a:t>
            </a:r>
          </a:p>
          <a:p>
            <a:r>
              <a:rPr lang="es-ES" dirty="0"/>
              <a:t>Éstas, se representan a modo de variables, solo que técnicamente, pasan a </a:t>
            </a:r>
            <a:r>
              <a:rPr lang="es-ES" dirty="0" smtClean="0"/>
              <a:t>denominarse “propiedades</a:t>
            </a:r>
            <a:r>
              <a:rPr lang="es-ES" dirty="0"/>
              <a:t>”: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88" y="1430150"/>
            <a:ext cx="313416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Metodos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métodos son “funciones” (como las que vimos en el capítulo anterior), solo que técnicamente se denominan métodos, y representan acciones propias que puede </a:t>
            </a:r>
            <a:r>
              <a:rPr lang="es-ES" dirty="0" smtClean="0"/>
              <a:t>realizar el </a:t>
            </a:r>
            <a:r>
              <a:rPr lang="es-ES" dirty="0"/>
              <a:t>objeto (y no otro):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50" y="2116488"/>
            <a:ext cx="246731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Objeto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0" y="1430150"/>
            <a:ext cx="4351474" cy="3265800"/>
          </a:xfrm>
        </p:spPr>
        <p:txBody>
          <a:bodyPr/>
          <a:lstStyle/>
          <a:p>
            <a:pPr algn="just"/>
            <a:r>
              <a:rPr lang="es-ES" sz="1800" dirty="0"/>
              <a:t>Las clases por sí mismas, no son más que modelos que nos servirán para crear </a:t>
            </a:r>
            <a:r>
              <a:rPr lang="es-ES" sz="1800" dirty="0" smtClean="0"/>
              <a:t>objetos en </a:t>
            </a:r>
            <a:r>
              <a:rPr lang="es-ES" sz="1800" dirty="0"/>
              <a:t>concreto. Podemos decir que una clase, es el razonamiento abstracto de un objeto</a:t>
            </a:r>
            <a:r>
              <a:rPr lang="es-ES" sz="1800" dirty="0" smtClean="0"/>
              <a:t>, mientras </a:t>
            </a:r>
            <a:r>
              <a:rPr lang="es-ES" sz="1800" dirty="0"/>
              <a:t>que el objeto, es su materialización. A la acción de crear objetos, se la </a:t>
            </a:r>
            <a:r>
              <a:rPr lang="es-ES" sz="1800" dirty="0" smtClean="0"/>
              <a:t>denomina “</a:t>
            </a:r>
            <a:r>
              <a:rPr lang="es-ES" sz="1800" dirty="0"/>
              <a:t>instanciar una clase” y dicha instancia, consiste en asignar la clase, como valor a </a:t>
            </a:r>
            <a:r>
              <a:rPr lang="es-ES" sz="1800" dirty="0" smtClean="0"/>
              <a:t>una </a:t>
            </a:r>
            <a:r>
              <a:rPr lang="en-US" sz="1800" dirty="0" smtClean="0"/>
              <a:t>variable</a:t>
            </a:r>
            <a:r>
              <a:rPr lang="en-US" sz="1800" dirty="0"/>
              <a:t>: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85" y="1206806"/>
            <a:ext cx="306747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Herencia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6580" y="1430150"/>
            <a:ext cx="4104894" cy="3265800"/>
          </a:xfrm>
        </p:spPr>
        <p:txBody>
          <a:bodyPr/>
          <a:lstStyle/>
          <a:p>
            <a:pPr algn="just"/>
            <a:r>
              <a:rPr lang="es-ES" sz="1800" dirty="0"/>
              <a:t>Como comentamos en el título anterior, algunos objetos comparten las </a:t>
            </a:r>
            <a:r>
              <a:rPr lang="es-ES" sz="1800" dirty="0" smtClean="0"/>
              <a:t>mismas propiedades </a:t>
            </a:r>
            <a:r>
              <a:rPr lang="es-ES" sz="1800" dirty="0"/>
              <a:t>y métodos que otro objeto, y además agregan nuevas propiedades </a:t>
            </a:r>
            <a:r>
              <a:rPr lang="es-ES" sz="1800" dirty="0" smtClean="0"/>
              <a:t>y métodos</a:t>
            </a:r>
            <a:r>
              <a:rPr lang="es-ES" sz="1800" dirty="0"/>
              <a:t>. A esto se lo denomina herencia: una clase que hereda de otra. Vale aclarar, </a:t>
            </a:r>
            <a:r>
              <a:rPr lang="es-ES" sz="1800" dirty="0" smtClean="0"/>
              <a:t>que en </a:t>
            </a:r>
            <a:r>
              <a:rPr lang="es-ES" sz="1800" dirty="0" err="1"/>
              <a:t>Python</a:t>
            </a:r>
            <a:r>
              <a:rPr lang="es-ES" sz="1800" dirty="0"/>
              <a:t>, </a:t>
            </a:r>
            <a:r>
              <a:rPr lang="es-ES" sz="1800" b="1" dirty="0"/>
              <a:t>cuando una clase no hereda de ninguna otra, debe hacerse heredar </a:t>
            </a:r>
            <a:r>
              <a:rPr lang="es-ES" sz="1800" b="1" dirty="0" smtClean="0"/>
              <a:t>de </a:t>
            </a:r>
            <a:r>
              <a:rPr lang="es-ES" sz="1800" b="1" dirty="0" err="1" smtClean="0"/>
              <a:t>object</a:t>
            </a:r>
            <a:r>
              <a:rPr lang="es-ES" sz="1800" dirty="0"/>
              <a:t>, que es la clase principal de </a:t>
            </a:r>
            <a:r>
              <a:rPr lang="es-ES" sz="1800" dirty="0" err="1"/>
              <a:t>Python</a:t>
            </a:r>
            <a:r>
              <a:rPr lang="es-ES" sz="1800" dirty="0"/>
              <a:t>, que define un objeto.</a:t>
            </a:r>
            <a:endParaRPr lang="en-US" sz="18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67" y="3066853"/>
            <a:ext cx="4715533" cy="1505160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43" y="277400"/>
            <a:ext cx="2834757" cy="2789453"/>
          </a:xfrm>
          <a:prstGeom prst="rect">
            <a:avLst/>
          </a:prstGeom>
        </p:spPr>
      </p:pic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67" y="277400"/>
            <a:ext cx="1901630" cy="27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Accediendo a los métodos y propiedades de un objeto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97951" y="1430150"/>
            <a:ext cx="4053523" cy="3265800"/>
          </a:xfrm>
        </p:spPr>
        <p:txBody>
          <a:bodyPr/>
          <a:lstStyle/>
          <a:p>
            <a:endParaRPr lang="es-ES" dirty="0" smtClean="0"/>
          </a:p>
          <a:p>
            <a:pPr algn="just"/>
            <a:r>
              <a:rPr lang="es-ES" dirty="0" smtClean="0"/>
              <a:t>Una </a:t>
            </a:r>
            <a:r>
              <a:rPr lang="es-ES" dirty="0"/>
              <a:t>vez creado un objeto, es decir, una vez hecha la instancia de clase, es </a:t>
            </a:r>
            <a:r>
              <a:rPr lang="es-ES" dirty="0" smtClean="0"/>
              <a:t>posible acceder </a:t>
            </a:r>
            <a:r>
              <a:rPr lang="es-ES" dirty="0"/>
              <a:t>a su métodos y </a:t>
            </a:r>
            <a:r>
              <a:rPr lang="es-ES" dirty="0" smtClean="0"/>
              <a:t>propiedades</a:t>
            </a:r>
            <a:r>
              <a:rPr lang="es-ES" dirty="0"/>
              <a:t>. Para ello, </a:t>
            </a:r>
            <a:r>
              <a:rPr lang="es-ES" dirty="0" err="1"/>
              <a:t>Python</a:t>
            </a:r>
            <a:r>
              <a:rPr lang="es-ES" dirty="0"/>
              <a:t> utiliza una sintaxis muy simple: </a:t>
            </a:r>
            <a:r>
              <a:rPr lang="es-ES" dirty="0" smtClean="0"/>
              <a:t>el nombre </a:t>
            </a:r>
            <a:r>
              <a:rPr lang="es-ES" dirty="0"/>
              <a:t>del objeto, seguido de punto y la propiedad o método al cuál se desea acceder: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0" y="2573004"/>
            <a:ext cx="367716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Qué es la Programación orientada a objetos? en 2020 | Programacion orientada  a objetos, Tecnologias de la informacion y comunicacion, Informatica  programac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50" y="216450"/>
            <a:ext cx="9144000" cy="49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Pensar</a:t>
            </a:r>
            <a:r>
              <a:rPr lang="en-US" b="1" dirty="0"/>
              <a:t> en </a:t>
            </a:r>
            <a:r>
              <a:rPr lang="en-US" b="1" dirty="0" err="1"/>
              <a:t>objetos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7124568" cy="3265800"/>
          </a:xfrm>
        </p:spPr>
        <p:txBody>
          <a:bodyPr/>
          <a:lstStyle/>
          <a:p>
            <a:r>
              <a:rPr lang="es-ES" dirty="0"/>
              <a:t>Pensar en objetos, puede resultar -al inicio- una tarea difícil. Sin embargo, difícil </a:t>
            </a:r>
            <a:r>
              <a:rPr lang="es-ES" dirty="0" smtClean="0"/>
              <a:t>no significa </a:t>
            </a:r>
            <a:r>
              <a:rPr lang="es-ES" dirty="0"/>
              <a:t>complejo. Por el contrario, pensar en objetos representa la mayor simplicidad </a:t>
            </a:r>
            <a:r>
              <a:rPr lang="es-ES" dirty="0" smtClean="0"/>
              <a:t>que uno </a:t>
            </a:r>
            <a:r>
              <a:rPr lang="es-ES" dirty="0"/>
              <a:t>podría esperar del mundo de la programación. Pensar en objetos, es simple...</a:t>
            </a:r>
          </a:p>
          <a:p>
            <a:r>
              <a:rPr lang="es-ES" dirty="0"/>
              <a:t>aunque lo simple, no necesariamente signifique sencillo.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 ¿qué es un objeto?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objeto es “una cosa”. Y, si una cosa es un sustantivo, entonces un objeto es </a:t>
            </a:r>
            <a:r>
              <a:rPr lang="es-ES" dirty="0" smtClean="0"/>
              <a:t>un sustantivo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5" y="2972476"/>
            <a:ext cx="484890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7774" y="763039"/>
            <a:ext cx="6041205" cy="351300"/>
          </a:xfrm>
        </p:spPr>
        <p:txBody>
          <a:bodyPr/>
          <a:lstStyle/>
          <a:p>
            <a:r>
              <a:rPr lang="es-ES" dirty="0"/>
              <a:t>¿qué me dices si </a:t>
            </a:r>
            <a:r>
              <a:rPr lang="es-ES" dirty="0" smtClean="0"/>
              <a:t>describimos</a:t>
            </a:r>
            <a:br>
              <a:rPr lang="es-ES" dirty="0" smtClean="0"/>
            </a:br>
            <a:r>
              <a:rPr lang="es-ES" dirty="0" smtClean="0"/>
              <a:t>las </a:t>
            </a:r>
            <a:r>
              <a:rPr lang="es-ES" dirty="0"/>
              <a:t>cualidades de </a:t>
            </a:r>
            <a:r>
              <a:rPr lang="es-ES" dirty="0" smtClean="0"/>
              <a:t>un </a:t>
            </a:r>
            <a:r>
              <a:rPr lang="en-US" dirty="0" err="1" smtClean="0"/>
              <a:t>objeto</a:t>
            </a:r>
            <a:r>
              <a:rPr lang="en-US" dirty="0"/>
              <a:t>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773" y="1430150"/>
            <a:ext cx="7617727" cy="3265800"/>
          </a:xfrm>
        </p:spPr>
        <p:txBody>
          <a:bodyPr/>
          <a:lstStyle/>
          <a:p>
            <a:pPr algn="just"/>
            <a:r>
              <a:rPr lang="es-ES" dirty="0"/>
              <a:t>Describir un objeto, es simplemente mencionar sus cualidades. </a:t>
            </a:r>
            <a:endParaRPr lang="es-ES" dirty="0" smtClean="0"/>
          </a:p>
          <a:p>
            <a:pPr marL="101600" indent="0" algn="just">
              <a:buNone/>
            </a:pPr>
            <a:r>
              <a:rPr lang="es-ES" b="1" dirty="0" smtClean="0"/>
              <a:t>Las </a:t>
            </a:r>
            <a:r>
              <a:rPr lang="es-ES" b="1" dirty="0"/>
              <a:t>cualidades </a:t>
            </a:r>
            <a:r>
              <a:rPr lang="es-ES" b="1" dirty="0" smtClean="0"/>
              <a:t>son adjetivos</a:t>
            </a:r>
            <a:r>
              <a:rPr lang="es-ES" dirty="0"/>
              <a:t>. </a:t>
            </a:r>
            <a:endParaRPr lang="es-ES" dirty="0" smtClean="0"/>
          </a:p>
          <a:p>
            <a:pPr algn="just"/>
            <a:r>
              <a:rPr lang="es-ES" dirty="0" smtClean="0"/>
              <a:t>Pero</a:t>
            </a:r>
            <a:r>
              <a:rPr lang="es-ES" dirty="0"/>
              <a:t>, </a:t>
            </a:r>
            <a:r>
              <a:rPr lang="es-ES" dirty="0" smtClean="0"/>
              <a:t>podemos decir </a:t>
            </a:r>
            <a:r>
              <a:rPr lang="es-ES" dirty="0"/>
              <a:t>que </a:t>
            </a:r>
            <a:r>
              <a:rPr lang="es-ES" b="1" dirty="0"/>
              <a:t>un adjetivo es una cualidad del sustantivo</a:t>
            </a:r>
            <a:r>
              <a:rPr lang="es-ES" dirty="0" smtClean="0"/>
              <a:t>.</a:t>
            </a:r>
          </a:p>
          <a:p>
            <a:r>
              <a:rPr lang="en-US" dirty="0"/>
              <a:t>– </a:t>
            </a:r>
            <a:r>
              <a:rPr lang="en-US" b="1" dirty="0"/>
              <a:t>El </a:t>
            </a:r>
            <a:r>
              <a:rPr lang="en-US" b="1" dirty="0" err="1"/>
              <a:t>objeto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</a:t>
            </a:r>
            <a:r>
              <a:rPr lang="en-US" dirty="0" err="1"/>
              <a:t>verde</a:t>
            </a:r>
            <a:endParaRPr lang="en-US" dirty="0"/>
          </a:p>
          <a:p>
            <a:r>
              <a:rPr lang="en-US" dirty="0"/>
              <a:t>– </a:t>
            </a:r>
            <a:r>
              <a:rPr lang="en-US" b="1" dirty="0"/>
              <a:t>El </a:t>
            </a:r>
            <a:r>
              <a:rPr lang="en-US" b="1" dirty="0" err="1"/>
              <a:t>objeto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</a:t>
            </a:r>
            <a:r>
              <a:rPr lang="en-US" dirty="0" err="1"/>
              <a:t>grande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" y="3481260"/>
            <a:ext cx="734480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Pero algunos objetos, también se componen de </a:t>
            </a:r>
            <a:r>
              <a:rPr lang="es-ES" dirty="0" smtClean="0"/>
              <a:t>otros </a:t>
            </a:r>
            <a:r>
              <a:rPr lang="en-US" dirty="0" err="1" smtClean="0"/>
              <a:t>objetos</a:t>
            </a:r>
            <a:r>
              <a:rPr lang="en-US" dirty="0"/>
              <a:t>...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600" dirty="0"/>
              <a:t>Además de cualidades (locución adjetiva seguida de un adjetivo), los objetos “tienen</a:t>
            </a:r>
          </a:p>
          <a:p>
            <a:pPr algn="just"/>
            <a:r>
              <a:rPr lang="es-ES" sz="1600" dirty="0"/>
              <a:t>otras cosas”. Estas “otras cosas”, son aquellas “</a:t>
            </a:r>
            <a:r>
              <a:rPr lang="es-ES" sz="1600" dirty="0" err="1"/>
              <a:t>pseudo</a:t>
            </a:r>
            <a:r>
              <a:rPr lang="es-ES" sz="1600" dirty="0"/>
              <a:t>-cualidades” que en vez de</a:t>
            </a:r>
          </a:p>
          <a:p>
            <a:pPr algn="just"/>
            <a:r>
              <a:rPr lang="es-ES" sz="1600" dirty="0"/>
              <a:t>responder a ¿cómo es el objeto? responden a “¿cómo está compuesto el objeto?” o</a:t>
            </a:r>
          </a:p>
          <a:p>
            <a:pPr algn="just"/>
            <a:r>
              <a:rPr lang="es-ES" sz="1600" dirty="0"/>
              <a:t>incluso, aún más simple “¿Qué tiene el objeto?”.</a:t>
            </a:r>
            <a:endParaRPr lang="en-US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0" y="1728380"/>
            <a:ext cx="3414841" cy="21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 también hay objetos que comparten características </a:t>
            </a:r>
            <a:r>
              <a:rPr lang="es-ES" dirty="0" smtClean="0"/>
              <a:t>con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400" dirty="0"/>
              <a:t>Resulta ser, que nuestro Objeto, es prácticamente igual a un nuevo objeto. Es decir, que</a:t>
            </a:r>
          </a:p>
          <a:p>
            <a:pPr algn="just"/>
            <a:r>
              <a:rPr lang="es-ES" sz="1400" dirty="0"/>
              <a:t>el nuevo objeto que estamos viendo, tiene absolutamente todas las características que</a:t>
            </a:r>
          </a:p>
          <a:p>
            <a:pPr algn="just"/>
            <a:r>
              <a:rPr lang="es-ES" sz="1400" dirty="0"/>
              <a:t>nuestro primer objeto, es decir, tiene los mismos atributos. Pero también, tiene algunas</a:t>
            </a:r>
          </a:p>
          <a:p>
            <a:pPr algn="just"/>
            <a:r>
              <a:rPr lang="es-ES" sz="1400" dirty="0"/>
              <a:t>más. Por ejemplo, este nuevo objeto, además de los atributos de nuestro primer objeto,</a:t>
            </a:r>
          </a:p>
          <a:p>
            <a:pPr algn="just"/>
            <a:r>
              <a:rPr lang="es-ES" sz="1400" dirty="0"/>
              <a:t>tiene un pie. Es decir, que las características de nuestro nuevo objeto, serán todas las</a:t>
            </a:r>
          </a:p>
          <a:p>
            <a:pPr algn="just"/>
            <a:r>
              <a:rPr lang="es-ES" sz="1400" dirty="0"/>
              <a:t>del objeto original, más una nueva: pie.</a:t>
            </a:r>
            <a:endParaRPr lang="en-US" sz="1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77" y="1588510"/>
            <a:ext cx="4581094" cy="29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Programación</a:t>
            </a:r>
            <a:r>
              <a:rPr lang="en-US" b="1" dirty="0"/>
              <a:t> </a:t>
            </a:r>
            <a:r>
              <a:rPr lang="en-US" b="1" dirty="0" err="1"/>
              <a:t>Orientada</a:t>
            </a:r>
            <a:r>
              <a:rPr lang="en-US" b="1" dirty="0"/>
              <a:t> a </a:t>
            </a:r>
            <a:r>
              <a:rPr lang="en-US" b="1" dirty="0" err="1"/>
              <a:t>Objetos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La Programación Orientada a Objetos (POO u OOP por sus siglas en inglés), </a:t>
            </a:r>
            <a:r>
              <a:rPr lang="es-ES"/>
              <a:t>es </a:t>
            </a:r>
            <a:r>
              <a:rPr lang="es-ES" smtClean="0"/>
              <a:t>un </a:t>
            </a:r>
            <a:r>
              <a:rPr lang="en-US" b="1" smtClean="0"/>
              <a:t>paradigma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err="1"/>
              <a:t>programación</a:t>
            </a:r>
            <a:r>
              <a:rPr lang="en-US" dirty="0"/>
              <a:t>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62" y="3499871"/>
            <a:ext cx="5172797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y Características de la POO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Los elementos de la POO, pueden entenderse como los “materiales” que </a:t>
            </a:r>
            <a:r>
              <a:rPr lang="es-ES" dirty="0" smtClean="0"/>
              <a:t>necesitamos para </a:t>
            </a:r>
            <a:r>
              <a:rPr lang="es-ES" dirty="0"/>
              <a:t>diseñar y programar un sistema, mientras que las características, podrían </a:t>
            </a:r>
            <a:r>
              <a:rPr lang="es-ES" dirty="0" smtClean="0"/>
              <a:t>asumirse como </a:t>
            </a:r>
            <a:r>
              <a:rPr lang="es-ES" dirty="0"/>
              <a:t>las “herramientas” de las cuáles disponemos para construir el sistema con </a:t>
            </a:r>
            <a:r>
              <a:rPr lang="es-ES" dirty="0" smtClean="0"/>
              <a:t>esos materiales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2" descr="Qué es la programación orientada a objetos? | ED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981" y="1544602"/>
            <a:ext cx="4049194" cy="303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1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Clases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sz="1800" dirty="0"/>
              <a:t>Las clases son los modelos sobre los cuáles se construirán nuestros objetos. </a:t>
            </a:r>
            <a:r>
              <a:rPr lang="es-ES" sz="1800" dirty="0" smtClean="0"/>
              <a:t>Podemos tomar </a:t>
            </a:r>
            <a:r>
              <a:rPr lang="es-ES" sz="1800" dirty="0"/>
              <a:t>como ejemplo de clases, el gráfico que hicimos en la página 8 de este documento.</a:t>
            </a:r>
          </a:p>
          <a:p>
            <a:pPr algn="just"/>
            <a:r>
              <a:rPr lang="es-ES" sz="1800" dirty="0"/>
              <a:t>En </a:t>
            </a:r>
            <a:r>
              <a:rPr lang="es-ES" sz="1800" dirty="0" err="1"/>
              <a:t>Python</a:t>
            </a:r>
            <a:r>
              <a:rPr lang="es-ES" sz="1800" dirty="0"/>
              <a:t>, una clase se define con la instrucción </a:t>
            </a:r>
            <a:r>
              <a:rPr lang="es-ES" sz="1800" dirty="0" err="1"/>
              <a:t>class</a:t>
            </a:r>
            <a:r>
              <a:rPr lang="es-ES" sz="1800" dirty="0"/>
              <a:t> seguida de un nombre </a:t>
            </a:r>
            <a:r>
              <a:rPr lang="es-ES" sz="1800" dirty="0" smtClean="0"/>
              <a:t>genérico para </a:t>
            </a:r>
            <a:r>
              <a:rPr lang="es-ES" sz="1800" dirty="0"/>
              <a:t>el objeto.</a:t>
            </a:r>
            <a:endParaRPr lang="en-US" sz="1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48" y="2142237"/>
            <a:ext cx="196242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754</Words>
  <Application>Microsoft Office PowerPoint</Application>
  <PresentationFormat>Presentación en pantalla (16:9)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Titillium Web</vt:lpstr>
      <vt:lpstr>Saira SemiCondensed Medium</vt:lpstr>
      <vt:lpstr>Inria Sans Light</vt:lpstr>
      <vt:lpstr>Arial</vt:lpstr>
      <vt:lpstr>Gurney template</vt:lpstr>
      <vt:lpstr>PYTHON – SAE / SAP 2020</vt:lpstr>
      <vt:lpstr>Pensar en objetos</vt:lpstr>
      <vt:lpstr>Y ¿qué es un objeto?</vt:lpstr>
      <vt:lpstr>¿qué me dices si describimos las cualidades de un objeto?</vt:lpstr>
      <vt:lpstr>Pero algunos objetos, también se componen de otros objetos...</vt:lpstr>
      <vt:lpstr>Y también hay objetos que comparten características con otros objetos</vt:lpstr>
      <vt:lpstr>Programación Orientada a Objetos</vt:lpstr>
      <vt:lpstr>Elementos y Características de la POO</vt:lpstr>
      <vt:lpstr>Clases </vt:lpstr>
      <vt:lpstr>Propiedades</vt:lpstr>
      <vt:lpstr>Metodos</vt:lpstr>
      <vt:lpstr>Objeto</vt:lpstr>
      <vt:lpstr>Herencia</vt:lpstr>
      <vt:lpstr>Accediendo a los métodos y propiedades de un objeto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SAE / SAP 2020</dc:title>
  <dc:creator>Fernando Paz</dc:creator>
  <cp:lastModifiedBy>Fernando Paz</cp:lastModifiedBy>
  <cp:revision>50</cp:revision>
  <dcterms:modified xsi:type="dcterms:W3CDTF">2020-09-19T22:47:16Z</dcterms:modified>
</cp:coreProperties>
</file>