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19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22363"/>
            <a:ext cx="5201841" cy="23876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602038"/>
            <a:ext cx="4589860" cy="165576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47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5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5125"/>
            <a:ext cx="13195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5125"/>
            <a:ext cx="388225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9740"/>
            <a:ext cx="5278339" cy="285273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89465"/>
            <a:ext cx="5278339" cy="150018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0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5625"/>
            <a:ext cx="26009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5625"/>
            <a:ext cx="26009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7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5127"/>
            <a:ext cx="52783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81163"/>
            <a:ext cx="2588967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505075"/>
            <a:ext cx="258896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81163"/>
            <a:ext cx="2601718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505075"/>
            <a:ext cx="26017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6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6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76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7427"/>
            <a:ext cx="3098155" cy="487362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7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7427"/>
            <a:ext cx="3098155" cy="487362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59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5127"/>
            <a:ext cx="527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5625"/>
            <a:ext cx="5278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1A17-1291-4235-8913-191A4150B4D3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56352"/>
            <a:ext cx="206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661D-6943-4819-87AC-B885661E7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0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DB3E4-9DB0-424F-BDD1-DEB79DAD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19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Tulio Costa</dc:creator>
  <cp:lastModifiedBy>Tulio Costa</cp:lastModifiedBy>
  <cp:revision>2</cp:revision>
  <dcterms:created xsi:type="dcterms:W3CDTF">2022-04-19T06:24:31Z</dcterms:created>
  <dcterms:modified xsi:type="dcterms:W3CDTF">2022-04-19T06:52:23Z</dcterms:modified>
</cp:coreProperties>
</file>