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86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8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06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21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39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26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2420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045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558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60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34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3F45-C9B3-4EB0-BE44-7C3724364AC3}" type="datetimeFigureOut">
              <a:rPr lang="sl-SI" smtClean="0"/>
              <a:t>4. 10. 2019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55E2-7A4B-4DE6-8144-A605C31EB9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470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Predstavitev predloga merjenja kakovosti delovanja rodov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63056" y="5247958"/>
            <a:ext cx="5404104" cy="823658"/>
          </a:xfrm>
        </p:spPr>
        <p:txBody>
          <a:bodyPr>
            <a:normAutofit/>
          </a:bodyPr>
          <a:lstStyle/>
          <a:p>
            <a:pPr algn="l"/>
            <a:r>
              <a:rPr lang="sl-SI" dirty="0" smtClean="0"/>
              <a:t>Predlog smo pripravili: Jona Mirnik Cerar, Gašper Cerar in Blaž Zupančič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369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418011" y="130628"/>
            <a:ext cx="6409509" cy="3250318"/>
            <a:chOff x="380364" y="130627"/>
            <a:chExt cx="8718526" cy="4421240"/>
          </a:xfrm>
        </p:grpSpPr>
        <p:cxnSp>
          <p:nvCxnSpPr>
            <p:cNvPr id="5" name="Raven povezovalnik 4"/>
            <p:cNvCxnSpPr/>
            <p:nvPr/>
          </p:nvCxnSpPr>
          <p:spPr>
            <a:xfrm>
              <a:off x="1079863" y="217713"/>
              <a:ext cx="0" cy="40581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aven povezovalnik 10"/>
            <p:cNvCxnSpPr/>
            <p:nvPr/>
          </p:nvCxnSpPr>
          <p:spPr>
            <a:xfrm>
              <a:off x="838201" y="4014649"/>
              <a:ext cx="8260689" cy="348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rostoročno 11"/>
            <p:cNvSpPr/>
            <p:nvPr/>
          </p:nvSpPr>
          <p:spPr>
            <a:xfrm>
              <a:off x="1166949" y="296090"/>
              <a:ext cx="7471954" cy="3405173"/>
            </a:xfrm>
            <a:custGeom>
              <a:avLst/>
              <a:gdLst>
                <a:gd name="connsiteX0" fmla="*/ 0 w 7471954"/>
                <a:gd name="connsiteY0" fmla="*/ 0 h 3405173"/>
                <a:gd name="connsiteX1" fmla="*/ 348342 w 7471954"/>
                <a:gd name="connsiteY1" fmla="*/ 8708 h 3405173"/>
                <a:gd name="connsiteX2" fmla="*/ 400594 w 7471954"/>
                <a:gd name="connsiteY2" fmla="*/ 26126 h 3405173"/>
                <a:gd name="connsiteX3" fmla="*/ 444137 w 7471954"/>
                <a:gd name="connsiteY3" fmla="*/ 60960 h 3405173"/>
                <a:gd name="connsiteX4" fmla="*/ 461554 w 7471954"/>
                <a:gd name="connsiteY4" fmla="*/ 87086 h 3405173"/>
                <a:gd name="connsiteX5" fmla="*/ 513805 w 7471954"/>
                <a:gd name="connsiteY5" fmla="*/ 113211 h 3405173"/>
                <a:gd name="connsiteX6" fmla="*/ 548640 w 7471954"/>
                <a:gd name="connsiteY6" fmla="*/ 156754 h 3405173"/>
                <a:gd name="connsiteX7" fmla="*/ 574765 w 7471954"/>
                <a:gd name="connsiteY7" fmla="*/ 174171 h 3405173"/>
                <a:gd name="connsiteX8" fmla="*/ 618308 w 7471954"/>
                <a:gd name="connsiteY8" fmla="*/ 226423 h 3405173"/>
                <a:gd name="connsiteX9" fmla="*/ 661851 w 7471954"/>
                <a:gd name="connsiteY9" fmla="*/ 269966 h 3405173"/>
                <a:gd name="connsiteX10" fmla="*/ 679268 w 7471954"/>
                <a:gd name="connsiteY10" fmla="*/ 330926 h 3405173"/>
                <a:gd name="connsiteX11" fmla="*/ 696685 w 7471954"/>
                <a:gd name="connsiteY11" fmla="*/ 357051 h 3405173"/>
                <a:gd name="connsiteX12" fmla="*/ 731520 w 7471954"/>
                <a:gd name="connsiteY12" fmla="*/ 478971 h 3405173"/>
                <a:gd name="connsiteX13" fmla="*/ 748937 w 7471954"/>
                <a:gd name="connsiteY13" fmla="*/ 531223 h 3405173"/>
                <a:gd name="connsiteX14" fmla="*/ 757645 w 7471954"/>
                <a:gd name="connsiteY14" fmla="*/ 574766 h 3405173"/>
                <a:gd name="connsiteX15" fmla="*/ 775062 w 7471954"/>
                <a:gd name="connsiteY15" fmla="*/ 696686 h 3405173"/>
                <a:gd name="connsiteX16" fmla="*/ 792480 w 7471954"/>
                <a:gd name="connsiteY16" fmla="*/ 748937 h 3405173"/>
                <a:gd name="connsiteX17" fmla="*/ 801188 w 7471954"/>
                <a:gd name="connsiteY17" fmla="*/ 775063 h 3405173"/>
                <a:gd name="connsiteX18" fmla="*/ 818605 w 7471954"/>
                <a:gd name="connsiteY18" fmla="*/ 801188 h 3405173"/>
                <a:gd name="connsiteX19" fmla="*/ 836022 w 7471954"/>
                <a:gd name="connsiteY19" fmla="*/ 853440 h 3405173"/>
                <a:gd name="connsiteX20" fmla="*/ 844731 w 7471954"/>
                <a:gd name="connsiteY20" fmla="*/ 879566 h 3405173"/>
                <a:gd name="connsiteX21" fmla="*/ 862148 w 7471954"/>
                <a:gd name="connsiteY21" fmla="*/ 905691 h 3405173"/>
                <a:gd name="connsiteX22" fmla="*/ 879565 w 7471954"/>
                <a:gd name="connsiteY22" fmla="*/ 957943 h 3405173"/>
                <a:gd name="connsiteX23" fmla="*/ 896982 w 7471954"/>
                <a:gd name="connsiteY23" fmla="*/ 1018903 h 3405173"/>
                <a:gd name="connsiteX24" fmla="*/ 914400 w 7471954"/>
                <a:gd name="connsiteY24" fmla="*/ 1045028 h 3405173"/>
                <a:gd name="connsiteX25" fmla="*/ 940525 w 7471954"/>
                <a:gd name="connsiteY25" fmla="*/ 1097280 h 3405173"/>
                <a:gd name="connsiteX26" fmla="*/ 949234 w 7471954"/>
                <a:gd name="connsiteY26" fmla="*/ 1123406 h 3405173"/>
                <a:gd name="connsiteX27" fmla="*/ 992777 w 7471954"/>
                <a:gd name="connsiteY27" fmla="*/ 1175657 h 3405173"/>
                <a:gd name="connsiteX28" fmla="*/ 1018902 w 7471954"/>
                <a:gd name="connsiteY28" fmla="*/ 1236617 h 3405173"/>
                <a:gd name="connsiteX29" fmla="*/ 1088571 w 7471954"/>
                <a:gd name="connsiteY29" fmla="*/ 1332411 h 3405173"/>
                <a:gd name="connsiteX30" fmla="*/ 1123405 w 7471954"/>
                <a:gd name="connsiteY30" fmla="*/ 1384663 h 3405173"/>
                <a:gd name="connsiteX31" fmla="*/ 1184365 w 7471954"/>
                <a:gd name="connsiteY31" fmla="*/ 1445623 h 3405173"/>
                <a:gd name="connsiteX32" fmla="*/ 1219200 w 7471954"/>
                <a:gd name="connsiteY32" fmla="*/ 1489166 h 3405173"/>
                <a:gd name="connsiteX33" fmla="*/ 1245325 w 7471954"/>
                <a:gd name="connsiteY33" fmla="*/ 1506583 h 3405173"/>
                <a:gd name="connsiteX34" fmla="*/ 1271451 w 7471954"/>
                <a:gd name="connsiteY34" fmla="*/ 1550126 h 3405173"/>
                <a:gd name="connsiteX35" fmla="*/ 1306285 w 7471954"/>
                <a:gd name="connsiteY35" fmla="*/ 1602377 h 3405173"/>
                <a:gd name="connsiteX36" fmla="*/ 1332411 w 7471954"/>
                <a:gd name="connsiteY36" fmla="*/ 1628503 h 3405173"/>
                <a:gd name="connsiteX37" fmla="*/ 1349828 w 7471954"/>
                <a:gd name="connsiteY37" fmla="*/ 1654628 h 3405173"/>
                <a:gd name="connsiteX38" fmla="*/ 1358537 w 7471954"/>
                <a:gd name="connsiteY38" fmla="*/ 1680754 h 3405173"/>
                <a:gd name="connsiteX39" fmla="*/ 1393371 w 7471954"/>
                <a:gd name="connsiteY39" fmla="*/ 1706880 h 3405173"/>
                <a:gd name="connsiteX40" fmla="*/ 1419497 w 7471954"/>
                <a:gd name="connsiteY40" fmla="*/ 1733006 h 3405173"/>
                <a:gd name="connsiteX41" fmla="*/ 1445622 w 7471954"/>
                <a:gd name="connsiteY41" fmla="*/ 1750423 h 3405173"/>
                <a:gd name="connsiteX42" fmla="*/ 1489165 w 7471954"/>
                <a:gd name="connsiteY42" fmla="*/ 1793966 h 3405173"/>
                <a:gd name="connsiteX43" fmla="*/ 1524000 w 7471954"/>
                <a:gd name="connsiteY43" fmla="*/ 1811383 h 3405173"/>
                <a:gd name="connsiteX44" fmla="*/ 1602377 w 7471954"/>
                <a:gd name="connsiteY44" fmla="*/ 1854926 h 3405173"/>
                <a:gd name="connsiteX45" fmla="*/ 1654628 w 7471954"/>
                <a:gd name="connsiteY45" fmla="*/ 1872343 h 3405173"/>
                <a:gd name="connsiteX46" fmla="*/ 1733005 w 7471954"/>
                <a:gd name="connsiteY46" fmla="*/ 1915886 h 3405173"/>
                <a:gd name="connsiteX47" fmla="*/ 1802674 w 7471954"/>
                <a:gd name="connsiteY47" fmla="*/ 1942011 h 3405173"/>
                <a:gd name="connsiteX48" fmla="*/ 1872342 w 7471954"/>
                <a:gd name="connsiteY48" fmla="*/ 1994263 h 3405173"/>
                <a:gd name="connsiteX49" fmla="*/ 1907177 w 7471954"/>
                <a:gd name="connsiteY49" fmla="*/ 2011680 h 3405173"/>
                <a:gd name="connsiteX50" fmla="*/ 1976845 w 7471954"/>
                <a:gd name="connsiteY50" fmla="*/ 2081348 h 3405173"/>
                <a:gd name="connsiteX51" fmla="*/ 2002971 w 7471954"/>
                <a:gd name="connsiteY51" fmla="*/ 2107474 h 3405173"/>
                <a:gd name="connsiteX52" fmla="*/ 2029097 w 7471954"/>
                <a:gd name="connsiteY52" fmla="*/ 2124891 h 3405173"/>
                <a:gd name="connsiteX53" fmla="*/ 2098765 w 7471954"/>
                <a:gd name="connsiteY53" fmla="*/ 2177143 h 3405173"/>
                <a:gd name="connsiteX54" fmla="*/ 2177142 w 7471954"/>
                <a:gd name="connsiteY54" fmla="*/ 2220686 h 3405173"/>
                <a:gd name="connsiteX55" fmla="*/ 2229394 w 7471954"/>
                <a:gd name="connsiteY55" fmla="*/ 2264228 h 3405173"/>
                <a:gd name="connsiteX56" fmla="*/ 2255520 w 7471954"/>
                <a:gd name="connsiteY56" fmla="*/ 2272937 h 3405173"/>
                <a:gd name="connsiteX57" fmla="*/ 2299062 w 7471954"/>
                <a:gd name="connsiteY57" fmla="*/ 2290354 h 3405173"/>
                <a:gd name="connsiteX58" fmla="*/ 2351314 w 7471954"/>
                <a:gd name="connsiteY58" fmla="*/ 2316480 h 3405173"/>
                <a:gd name="connsiteX59" fmla="*/ 2394857 w 7471954"/>
                <a:gd name="connsiteY59" fmla="*/ 2333897 h 3405173"/>
                <a:gd name="connsiteX60" fmla="*/ 2438400 w 7471954"/>
                <a:gd name="connsiteY60" fmla="*/ 2360023 h 3405173"/>
                <a:gd name="connsiteX61" fmla="*/ 2525485 w 7471954"/>
                <a:gd name="connsiteY61" fmla="*/ 2377440 h 3405173"/>
                <a:gd name="connsiteX62" fmla="*/ 2551611 w 7471954"/>
                <a:gd name="connsiteY62" fmla="*/ 2386148 h 3405173"/>
                <a:gd name="connsiteX63" fmla="*/ 2621280 w 7471954"/>
                <a:gd name="connsiteY63" fmla="*/ 2394857 h 3405173"/>
                <a:gd name="connsiteX64" fmla="*/ 2682240 w 7471954"/>
                <a:gd name="connsiteY64" fmla="*/ 2403566 h 3405173"/>
                <a:gd name="connsiteX65" fmla="*/ 2717074 w 7471954"/>
                <a:gd name="connsiteY65" fmla="*/ 2412274 h 3405173"/>
                <a:gd name="connsiteX66" fmla="*/ 2751908 w 7471954"/>
                <a:gd name="connsiteY66" fmla="*/ 2429691 h 3405173"/>
                <a:gd name="connsiteX67" fmla="*/ 2847702 w 7471954"/>
                <a:gd name="connsiteY67" fmla="*/ 2455817 h 3405173"/>
                <a:gd name="connsiteX68" fmla="*/ 2891245 w 7471954"/>
                <a:gd name="connsiteY68" fmla="*/ 2473234 h 3405173"/>
                <a:gd name="connsiteX69" fmla="*/ 2987040 w 7471954"/>
                <a:gd name="connsiteY69" fmla="*/ 2508068 h 3405173"/>
                <a:gd name="connsiteX70" fmla="*/ 3039291 w 7471954"/>
                <a:gd name="connsiteY70" fmla="*/ 2534194 h 3405173"/>
                <a:gd name="connsiteX71" fmla="*/ 3100251 w 7471954"/>
                <a:gd name="connsiteY71" fmla="*/ 2586446 h 3405173"/>
                <a:gd name="connsiteX72" fmla="*/ 3135085 w 7471954"/>
                <a:gd name="connsiteY72" fmla="*/ 2603863 h 3405173"/>
                <a:gd name="connsiteX73" fmla="*/ 3213462 w 7471954"/>
                <a:gd name="connsiteY73" fmla="*/ 2647406 h 3405173"/>
                <a:gd name="connsiteX74" fmla="*/ 3300548 w 7471954"/>
                <a:gd name="connsiteY74" fmla="*/ 2673531 h 3405173"/>
                <a:gd name="connsiteX75" fmla="*/ 3344091 w 7471954"/>
                <a:gd name="connsiteY75" fmla="*/ 2699657 h 3405173"/>
                <a:gd name="connsiteX76" fmla="*/ 3387634 w 7471954"/>
                <a:gd name="connsiteY76" fmla="*/ 2708366 h 3405173"/>
                <a:gd name="connsiteX77" fmla="*/ 3448594 w 7471954"/>
                <a:gd name="connsiteY77" fmla="*/ 2725783 h 3405173"/>
                <a:gd name="connsiteX78" fmla="*/ 3492137 w 7471954"/>
                <a:gd name="connsiteY78" fmla="*/ 2751908 h 3405173"/>
                <a:gd name="connsiteX79" fmla="*/ 3526971 w 7471954"/>
                <a:gd name="connsiteY79" fmla="*/ 2760617 h 3405173"/>
                <a:gd name="connsiteX80" fmla="*/ 3553097 w 7471954"/>
                <a:gd name="connsiteY80" fmla="*/ 2769326 h 3405173"/>
                <a:gd name="connsiteX81" fmla="*/ 3596640 w 7471954"/>
                <a:gd name="connsiteY81" fmla="*/ 2786743 h 3405173"/>
                <a:gd name="connsiteX82" fmla="*/ 3648891 w 7471954"/>
                <a:gd name="connsiteY82" fmla="*/ 2795451 h 3405173"/>
                <a:gd name="connsiteX83" fmla="*/ 3692434 w 7471954"/>
                <a:gd name="connsiteY83" fmla="*/ 2812868 h 3405173"/>
                <a:gd name="connsiteX84" fmla="*/ 3779520 w 7471954"/>
                <a:gd name="connsiteY84" fmla="*/ 2830286 h 3405173"/>
                <a:gd name="connsiteX85" fmla="*/ 3814354 w 7471954"/>
                <a:gd name="connsiteY85" fmla="*/ 2847703 h 3405173"/>
                <a:gd name="connsiteX86" fmla="*/ 3901440 w 7471954"/>
                <a:gd name="connsiteY86" fmla="*/ 2865120 h 3405173"/>
                <a:gd name="connsiteX87" fmla="*/ 3997234 w 7471954"/>
                <a:gd name="connsiteY87" fmla="*/ 2882537 h 3405173"/>
                <a:gd name="connsiteX88" fmla="*/ 4040777 w 7471954"/>
                <a:gd name="connsiteY88" fmla="*/ 2891246 h 3405173"/>
                <a:gd name="connsiteX89" fmla="*/ 4180114 w 7471954"/>
                <a:gd name="connsiteY89" fmla="*/ 2917371 h 3405173"/>
                <a:gd name="connsiteX90" fmla="*/ 4258491 w 7471954"/>
                <a:gd name="connsiteY90" fmla="*/ 2960914 h 3405173"/>
                <a:gd name="connsiteX91" fmla="*/ 4310742 w 7471954"/>
                <a:gd name="connsiteY91" fmla="*/ 2969623 h 3405173"/>
                <a:gd name="connsiteX92" fmla="*/ 4406537 w 7471954"/>
                <a:gd name="connsiteY92" fmla="*/ 2995748 h 3405173"/>
                <a:gd name="connsiteX93" fmla="*/ 4458788 w 7471954"/>
                <a:gd name="connsiteY93" fmla="*/ 3013166 h 3405173"/>
                <a:gd name="connsiteX94" fmla="*/ 4545874 w 7471954"/>
                <a:gd name="connsiteY94" fmla="*/ 3030583 h 3405173"/>
                <a:gd name="connsiteX95" fmla="*/ 4589417 w 7471954"/>
                <a:gd name="connsiteY95" fmla="*/ 3039291 h 3405173"/>
                <a:gd name="connsiteX96" fmla="*/ 4754880 w 7471954"/>
                <a:gd name="connsiteY96" fmla="*/ 3048000 h 3405173"/>
                <a:gd name="connsiteX97" fmla="*/ 4946468 w 7471954"/>
                <a:gd name="connsiteY97" fmla="*/ 3065417 h 3405173"/>
                <a:gd name="connsiteX98" fmla="*/ 5024845 w 7471954"/>
                <a:gd name="connsiteY98" fmla="*/ 3082834 h 3405173"/>
                <a:gd name="connsiteX99" fmla="*/ 5077097 w 7471954"/>
                <a:gd name="connsiteY99" fmla="*/ 3100251 h 3405173"/>
                <a:gd name="connsiteX100" fmla="*/ 5129348 w 7471954"/>
                <a:gd name="connsiteY100" fmla="*/ 3117668 h 3405173"/>
                <a:gd name="connsiteX101" fmla="*/ 5155474 w 7471954"/>
                <a:gd name="connsiteY101" fmla="*/ 3126377 h 3405173"/>
                <a:gd name="connsiteX102" fmla="*/ 5242560 w 7471954"/>
                <a:gd name="connsiteY102" fmla="*/ 3143794 h 3405173"/>
                <a:gd name="connsiteX103" fmla="*/ 5312228 w 7471954"/>
                <a:gd name="connsiteY103" fmla="*/ 3169920 h 3405173"/>
                <a:gd name="connsiteX104" fmla="*/ 5503817 w 7471954"/>
                <a:gd name="connsiteY104" fmla="*/ 3204754 h 3405173"/>
                <a:gd name="connsiteX105" fmla="*/ 5921828 w 7471954"/>
                <a:gd name="connsiteY105" fmla="*/ 3222171 h 3405173"/>
                <a:gd name="connsiteX106" fmla="*/ 6052457 w 7471954"/>
                <a:gd name="connsiteY106" fmla="*/ 3239588 h 3405173"/>
                <a:gd name="connsiteX107" fmla="*/ 6139542 w 7471954"/>
                <a:gd name="connsiteY107" fmla="*/ 3248297 h 3405173"/>
                <a:gd name="connsiteX108" fmla="*/ 6313714 w 7471954"/>
                <a:gd name="connsiteY108" fmla="*/ 3291840 h 3405173"/>
                <a:gd name="connsiteX109" fmla="*/ 6453051 w 7471954"/>
                <a:gd name="connsiteY109" fmla="*/ 3344091 h 3405173"/>
                <a:gd name="connsiteX110" fmla="*/ 6496594 w 7471954"/>
                <a:gd name="connsiteY110" fmla="*/ 3361508 h 3405173"/>
                <a:gd name="connsiteX111" fmla="*/ 6548845 w 7471954"/>
                <a:gd name="connsiteY111" fmla="*/ 3370217 h 3405173"/>
                <a:gd name="connsiteX112" fmla="*/ 6827520 w 7471954"/>
                <a:gd name="connsiteY112" fmla="*/ 3352800 h 3405173"/>
                <a:gd name="connsiteX113" fmla="*/ 7149737 w 7471954"/>
                <a:gd name="connsiteY113" fmla="*/ 3361508 h 3405173"/>
                <a:gd name="connsiteX114" fmla="*/ 7201988 w 7471954"/>
                <a:gd name="connsiteY114" fmla="*/ 3370217 h 3405173"/>
                <a:gd name="connsiteX115" fmla="*/ 7306491 w 7471954"/>
                <a:gd name="connsiteY115" fmla="*/ 3378926 h 3405173"/>
                <a:gd name="connsiteX116" fmla="*/ 7350034 w 7471954"/>
                <a:gd name="connsiteY116" fmla="*/ 3387634 h 3405173"/>
                <a:gd name="connsiteX117" fmla="*/ 7428411 w 7471954"/>
                <a:gd name="connsiteY117" fmla="*/ 3396343 h 3405173"/>
                <a:gd name="connsiteX118" fmla="*/ 7471954 w 7471954"/>
                <a:gd name="connsiteY118" fmla="*/ 3405051 h 340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7471954" h="3405173">
                  <a:moveTo>
                    <a:pt x="0" y="0"/>
                  </a:moveTo>
                  <a:cubicBezTo>
                    <a:pt x="116114" y="2903"/>
                    <a:pt x="232438" y="1149"/>
                    <a:pt x="348342" y="8708"/>
                  </a:cubicBezTo>
                  <a:cubicBezTo>
                    <a:pt x="366663" y="9903"/>
                    <a:pt x="400594" y="26126"/>
                    <a:pt x="400594" y="26126"/>
                  </a:cubicBezTo>
                  <a:cubicBezTo>
                    <a:pt x="450510" y="100998"/>
                    <a:pt x="384044" y="12885"/>
                    <a:pt x="444137" y="60960"/>
                  </a:cubicBezTo>
                  <a:cubicBezTo>
                    <a:pt x="452310" y="67498"/>
                    <a:pt x="454153" y="79685"/>
                    <a:pt x="461554" y="87086"/>
                  </a:cubicBezTo>
                  <a:cubicBezTo>
                    <a:pt x="478436" y="103968"/>
                    <a:pt x="492557" y="106129"/>
                    <a:pt x="513805" y="113211"/>
                  </a:cubicBezTo>
                  <a:cubicBezTo>
                    <a:pt x="526740" y="132613"/>
                    <a:pt x="530910" y="142570"/>
                    <a:pt x="548640" y="156754"/>
                  </a:cubicBezTo>
                  <a:cubicBezTo>
                    <a:pt x="556813" y="163292"/>
                    <a:pt x="566725" y="167471"/>
                    <a:pt x="574765" y="174171"/>
                  </a:cubicBezTo>
                  <a:cubicBezTo>
                    <a:pt x="623165" y="214505"/>
                    <a:pt x="581420" y="184265"/>
                    <a:pt x="618308" y="226423"/>
                  </a:cubicBezTo>
                  <a:cubicBezTo>
                    <a:pt x="631825" y="241871"/>
                    <a:pt x="661851" y="269966"/>
                    <a:pt x="661851" y="269966"/>
                  </a:cubicBezTo>
                  <a:cubicBezTo>
                    <a:pt x="664640" y="281120"/>
                    <a:pt x="673024" y="318437"/>
                    <a:pt x="679268" y="330926"/>
                  </a:cubicBezTo>
                  <a:cubicBezTo>
                    <a:pt x="683949" y="340287"/>
                    <a:pt x="692434" y="347487"/>
                    <a:pt x="696685" y="357051"/>
                  </a:cubicBezTo>
                  <a:cubicBezTo>
                    <a:pt x="719043" y="407358"/>
                    <a:pt x="713076" y="423637"/>
                    <a:pt x="731520" y="478971"/>
                  </a:cubicBezTo>
                  <a:cubicBezTo>
                    <a:pt x="737326" y="496388"/>
                    <a:pt x="745337" y="513220"/>
                    <a:pt x="748937" y="531223"/>
                  </a:cubicBezTo>
                  <a:cubicBezTo>
                    <a:pt x="751840" y="545737"/>
                    <a:pt x="755394" y="560136"/>
                    <a:pt x="757645" y="574766"/>
                  </a:cubicBezTo>
                  <a:cubicBezTo>
                    <a:pt x="761766" y="601553"/>
                    <a:pt x="767621" y="666922"/>
                    <a:pt x="775062" y="696686"/>
                  </a:cubicBezTo>
                  <a:cubicBezTo>
                    <a:pt x="779515" y="714497"/>
                    <a:pt x="786674" y="731520"/>
                    <a:pt x="792480" y="748937"/>
                  </a:cubicBezTo>
                  <a:cubicBezTo>
                    <a:pt x="795383" y="757646"/>
                    <a:pt x="796096" y="767425"/>
                    <a:pt x="801188" y="775063"/>
                  </a:cubicBezTo>
                  <a:cubicBezTo>
                    <a:pt x="806994" y="783771"/>
                    <a:pt x="814354" y="791624"/>
                    <a:pt x="818605" y="801188"/>
                  </a:cubicBezTo>
                  <a:cubicBezTo>
                    <a:pt x="826061" y="817965"/>
                    <a:pt x="830216" y="836023"/>
                    <a:pt x="836022" y="853440"/>
                  </a:cubicBezTo>
                  <a:cubicBezTo>
                    <a:pt x="838925" y="862149"/>
                    <a:pt x="839639" y="871928"/>
                    <a:pt x="844731" y="879566"/>
                  </a:cubicBezTo>
                  <a:cubicBezTo>
                    <a:pt x="850537" y="888274"/>
                    <a:pt x="857897" y="896127"/>
                    <a:pt x="862148" y="905691"/>
                  </a:cubicBezTo>
                  <a:cubicBezTo>
                    <a:pt x="869604" y="922468"/>
                    <a:pt x="875112" y="940132"/>
                    <a:pt x="879565" y="957943"/>
                  </a:cubicBezTo>
                  <a:cubicBezTo>
                    <a:pt x="882353" y="969096"/>
                    <a:pt x="890738" y="1006415"/>
                    <a:pt x="896982" y="1018903"/>
                  </a:cubicBezTo>
                  <a:cubicBezTo>
                    <a:pt x="901663" y="1028264"/>
                    <a:pt x="908594" y="1036320"/>
                    <a:pt x="914400" y="1045028"/>
                  </a:cubicBezTo>
                  <a:cubicBezTo>
                    <a:pt x="936286" y="1110690"/>
                    <a:pt x="906765" y="1029760"/>
                    <a:pt x="940525" y="1097280"/>
                  </a:cubicBezTo>
                  <a:cubicBezTo>
                    <a:pt x="944630" y="1105491"/>
                    <a:pt x="945129" y="1115195"/>
                    <a:pt x="949234" y="1123406"/>
                  </a:cubicBezTo>
                  <a:cubicBezTo>
                    <a:pt x="961358" y="1147654"/>
                    <a:pt x="973518" y="1156398"/>
                    <a:pt x="992777" y="1175657"/>
                  </a:cubicBezTo>
                  <a:cubicBezTo>
                    <a:pt x="1002546" y="1204967"/>
                    <a:pt x="1001684" y="1206486"/>
                    <a:pt x="1018902" y="1236617"/>
                  </a:cubicBezTo>
                  <a:cubicBezTo>
                    <a:pt x="1032966" y="1261229"/>
                    <a:pt x="1084001" y="1325555"/>
                    <a:pt x="1088571" y="1332411"/>
                  </a:cubicBezTo>
                  <a:cubicBezTo>
                    <a:pt x="1100182" y="1349828"/>
                    <a:pt x="1108603" y="1369861"/>
                    <a:pt x="1123405" y="1384663"/>
                  </a:cubicBezTo>
                  <a:cubicBezTo>
                    <a:pt x="1143725" y="1404983"/>
                    <a:pt x="1168424" y="1421713"/>
                    <a:pt x="1184365" y="1445623"/>
                  </a:cubicBezTo>
                  <a:cubicBezTo>
                    <a:pt x="1197298" y="1465022"/>
                    <a:pt x="1201472" y="1474984"/>
                    <a:pt x="1219200" y="1489166"/>
                  </a:cubicBezTo>
                  <a:cubicBezTo>
                    <a:pt x="1227373" y="1495704"/>
                    <a:pt x="1236617" y="1500777"/>
                    <a:pt x="1245325" y="1506583"/>
                  </a:cubicBezTo>
                  <a:cubicBezTo>
                    <a:pt x="1261977" y="1556534"/>
                    <a:pt x="1242762" y="1511873"/>
                    <a:pt x="1271451" y="1550126"/>
                  </a:cubicBezTo>
                  <a:cubicBezTo>
                    <a:pt x="1284010" y="1566872"/>
                    <a:pt x="1294674" y="1584960"/>
                    <a:pt x="1306285" y="1602377"/>
                  </a:cubicBezTo>
                  <a:cubicBezTo>
                    <a:pt x="1313117" y="1612624"/>
                    <a:pt x="1324526" y="1619042"/>
                    <a:pt x="1332411" y="1628503"/>
                  </a:cubicBezTo>
                  <a:cubicBezTo>
                    <a:pt x="1339111" y="1636543"/>
                    <a:pt x="1345147" y="1645267"/>
                    <a:pt x="1349828" y="1654628"/>
                  </a:cubicBezTo>
                  <a:cubicBezTo>
                    <a:pt x="1353933" y="1662839"/>
                    <a:pt x="1352660" y="1673702"/>
                    <a:pt x="1358537" y="1680754"/>
                  </a:cubicBezTo>
                  <a:cubicBezTo>
                    <a:pt x="1367829" y="1691904"/>
                    <a:pt x="1382351" y="1697434"/>
                    <a:pt x="1393371" y="1706880"/>
                  </a:cubicBezTo>
                  <a:cubicBezTo>
                    <a:pt x="1402722" y="1714895"/>
                    <a:pt x="1410036" y="1725121"/>
                    <a:pt x="1419497" y="1733006"/>
                  </a:cubicBezTo>
                  <a:cubicBezTo>
                    <a:pt x="1427537" y="1739706"/>
                    <a:pt x="1437745" y="1743531"/>
                    <a:pt x="1445622" y="1750423"/>
                  </a:cubicBezTo>
                  <a:cubicBezTo>
                    <a:pt x="1461070" y="1763940"/>
                    <a:pt x="1470806" y="1784787"/>
                    <a:pt x="1489165" y="1793966"/>
                  </a:cubicBezTo>
                  <a:cubicBezTo>
                    <a:pt x="1500777" y="1799772"/>
                    <a:pt x="1512651" y="1805078"/>
                    <a:pt x="1524000" y="1811383"/>
                  </a:cubicBezTo>
                  <a:cubicBezTo>
                    <a:pt x="1552406" y="1827164"/>
                    <a:pt x="1572551" y="1842995"/>
                    <a:pt x="1602377" y="1854926"/>
                  </a:cubicBezTo>
                  <a:cubicBezTo>
                    <a:pt x="1619423" y="1861745"/>
                    <a:pt x="1638885" y="1862898"/>
                    <a:pt x="1654628" y="1872343"/>
                  </a:cubicBezTo>
                  <a:cubicBezTo>
                    <a:pt x="1682142" y="1888851"/>
                    <a:pt x="1703864" y="1903397"/>
                    <a:pt x="1733005" y="1915886"/>
                  </a:cubicBezTo>
                  <a:cubicBezTo>
                    <a:pt x="1785782" y="1938505"/>
                    <a:pt x="1730478" y="1905913"/>
                    <a:pt x="1802674" y="1942011"/>
                  </a:cubicBezTo>
                  <a:cubicBezTo>
                    <a:pt x="1901344" y="1991346"/>
                    <a:pt x="1801822" y="1943892"/>
                    <a:pt x="1872342" y="1994263"/>
                  </a:cubicBezTo>
                  <a:cubicBezTo>
                    <a:pt x="1882906" y="2001809"/>
                    <a:pt x="1895565" y="2005874"/>
                    <a:pt x="1907177" y="2011680"/>
                  </a:cubicBezTo>
                  <a:lnTo>
                    <a:pt x="1976845" y="2081348"/>
                  </a:lnTo>
                  <a:cubicBezTo>
                    <a:pt x="1985554" y="2090057"/>
                    <a:pt x="1992723" y="2100642"/>
                    <a:pt x="2002971" y="2107474"/>
                  </a:cubicBezTo>
                  <a:cubicBezTo>
                    <a:pt x="2011680" y="2113280"/>
                    <a:pt x="2020632" y="2118735"/>
                    <a:pt x="2029097" y="2124891"/>
                  </a:cubicBezTo>
                  <a:cubicBezTo>
                    <a:pt x="2052573" y="2141965"/>
                    <a:pt x="2072801" y="2164161"/>
                    <a:pt x="2098765" y="2177143"/>
                  </a:cubicBezTo>
                  <a:cubicBezTo>
                    <a:pt x="2126379" y="2190950"/>
                    <a:pt x="2151621" y="2202457"/>
                    <a:pt x="2177142" y="2220686"/>
                  </a:cubicBezTo>
                  <a:cubicBezTo>
                    <a:pt x="2230897" y="2259083"/>
                    <a:pt x="2141900" y="2214232"/>
                    <a:pt x="2229394" y="2264228"/>
                  </a:cubicBezTo>
                  <a:cubicBezTo>
                    <a:pt x="2237364" y="2268782"/>
                    <a:pt x="2246925" y="2269714"/>
                    <a:pt x="2255520" y="2272937"/>
                  </a:cubicBezTo>
                  <a:cubicBezTo>
                    <a:pt x="2270157" y="2278426"/>
                    <a:pt x="2284831" y="2283885"/>
                    <a:pt x="2299062" y="2290354"/>
                  </a:cubicBezTo>
                  <a:cubicBezTo>
                    <a:pt x="2316790" y="2298412"/>
                    <a:pt x="2333586" y="2308422"/>
                    <a:pt x="2351314" y="2316480"/>
                  </a:cubicBezTo>
                  <a:cubicBezTo>
                    <a:pt x="2365545" y="2322949"/>
                    <a:pt x="2380875" y="2326906"/>
                    <a:pt x="2394857" y="2333897"/>
                  </a:cubicBezTo>
                  <a:cubicBezTo>
                    <a:pt x="2409997" y="2341467"/>
                    <a:pt x="2422932" y="2353149"/>
                    <a:pt x="2438400" y="2360023"/>
                  </a:cubicBezTo>
                  <a:cubicBezTo>
                    <a:pt x="2455745" y="2367732"/>
                    <a:pt x="2512501" y="2374555"/>
                    <a:pt x="2525485" y="2377440"/>
                  </a:cubicBezTo>
                  <a:cubicBezTo>
                    <a:pt x="2534446" y="2379431"/>
                    <a:pt x="2542579" y="2384506"/>
                    <a:pt x="2551611" y="2386148"/>
                  </a:cubicBezTo>
                  <a:cubicBezTo>
                    <a:pt x="2574637" y="2390335"/>
                    <a:pt x="2598082" y="2391764"/>
                    <a:pt x="2621280" y="2394857"/>
                  </a:cubicBezTo>
                  <a:cubicBezTo>
                    <a:pt x="2641626" y="2397570"/>
                    <a:pt x="2662045" y="2399894"/>
                    <a:pt x="2682240" y="2403566"/>
                  </a:cubicBezTo>
                  <a:cubicBezTo>
                    <a:pt x="2694016" y="2405707"/>
                    <a:pt x="2705463" y="2409371"/>
                    <a:pt x="2717074" y="2412274"/>
                  </a:cubicBezTo>
                  <a:cubicBezTo>
                    <a:pt x="2728685" y="2418080"/>
                    <a:pt x="2739592" y="2425586"/>
                    <a:pt x="2751908" y="2429691"/>
                  </a:cubicBezTo>
                  <a:cubicBezTo>
                    <a:pt x="2860334" y="2465833"/>
                    <a:pt x="2787421" y="2433211"/>
                    <a:pt x="2847702" y="2455817"/>
                  </a:cubicBezTo>
                  <a:cubicBezTo>
                    <a:pt x="2862339" y="2461306"/>
                    <a:pt x="2876554" y="2467892"/>
                    <a:pt x="2891245" y="2473234"/>
                  </a:cubicBezTo>
                  <a:cubicBezTo>
                    <a:pt x="2921047" y="2484071"/>
                    <a:pt x="2958193" y="2493644"/>
                    <a:pt x="2987040" y="2508068"/>
                  </a:cubicBezTo>
                  <a:cubicBezTo>
                    <a:pt x="3054565" y="2541831"/>
                    <a:pt x="2973624" y="2512307"/>
                    <a:pt x="3039291" y="2534194"/>
                  </a:cubicBezTo>
                  <a:cubicBezTo>
                    <a:pt x="3063040" y="2557943"/>
                    <a:pt x="3070461" y="2567827"/>
                    <a:pt x="3100251" y="2586446"/>
                  </a:cubicBezTo>
                  <a:cubicBezTo>
                    <a:pt x="3111260" y="2593326"/>
                    <a:pt x="3123737" y="2597559"/>
                    <a:pt x="3135085" y="2603863"/>
                  </a:cubicBezTo>
                  <a:cubicBezTo>
                    <a:pt x="3163480" y="2619638"/>
                    <a:pt x="3183645" y="2635479"/>
                    <a:pt x="3213462" y="2647406"/>
                  </a:cubicBezTo>
                  <a:cubicBezTo>
                    <a:pt x="3248797" y="2661540"/>
                    <a:pt x="3266333" y="2664978"/>
                    <a:pt x="3300548" y="2673531"/>
                  </a:cubicBezTo>
                  <a:cubicBezTo>
                    <a:pt x="3315062" y="2682240"/>
                    <a:pt x="3328375" y="2693371"/>
                    <a:pt x="3344091" y="2699657"/>
                  </a:cubicBezTo>
                  <a:cubicBezTo>
                    <a:pt x="3357834" y="2705154"/>
                    <a:pt x="3373185" y="2705155"/>
                    <a:pt x="3387634" y="2708366"/>
                  </a:cubicBezTo>
                  <a:cubicBezTo>
                    <a:pt x="3397684" y="2710599"/>
                    <a:pt x="3436953" y="2719963"/>
                    <a:pt x="3448594" y="2725783"/>
                  </a:cubicBezTo>
                  <a:cubicBezTo>
                    <a:pt x="3463733" y="2733353"/>
                    <a:pt x="3476669" y="2745034"/>
                    <a:pt x="3492137" y="2751908"/>
                  </a:cubicBezTo>
                  <a:cubicBezTo>
                    <a:pt x="3503074" y="2756769"/>
                    <a:pt x="3515463" y="2757329"/>
                    <a:pt x="3526971" y="2760617"/>
                  </a:cubicBezTo>
                  <a:cubicBezTo>
                    <a:pt x="3535798" y="2763139"/>
                    <a:pt x="3544502" y="2766103"/>
                    <a:pt x="3553097" y="2769326"/>
                  </a:cubicBezTo>
                  <a:cubicBezTo>
                    <a:pt x="3567734" y="2774815"/>
                    <a:pt x="3581558" y="2782630"/>
                    <a:pt x="3596640" y="2786743"/>
                  </a:cubicBezTo>
                  <a:cubicBezTo>
                    <a:pt x="3613675" y="2791389"/>
                    <a:pt x="3631474" y="2792548"/>
                    <a:pt x="3648891" y="2795451"/>
                  </a:cubicBezTo>
                  <a:cubicBezTo>
                    <a:pt x="3663405" y="2801257"/>
                    <a:pt x="3677352" y="2808755"/>
                    <a:pt x="3692434" y="2812868"/>
                  </a:cubicBezTo>
                  <a:cubicBezTo>
                    <a:pt x="3729224" y="2822902"/>
                    <a:pt x="3746038" y="2817730"/>
                    <a:pt x="3779520" y="2830286"/>
                  </a:cubicBezTo>
                  <a:cubicBezTo>
                    <a:pt x="3791675" y="2834844"/>
                    <a:pt x="3801872" y="2844137"/>
                    <a:pt x="3814354" y="2847703"/>
                  </a:cubicBezTo>
                  <a:cubicBezTo>
                    <a:pt x="3842819" y="2855836"/>
                    <a:pt x="3872411" y="2859314"/>
                    <a:pt x="3901440" y="2865120"/>
                  </a:cubicBezTo>
                  <a:cubicBezTo>
                    <a:pt x="4009015" y="2886635"/>
                    <a:pt x="3874649" y="2860248"/>
                    <a:pt x="3997234" y="2882537"/>
                  </a:cubicBezTo>
                  <a:cubicBezTo>
                    <a:pt x="4011797" y="2885185"/>
                    <a:pt x="4026200" y="2888674"/>
                    <a:pt x="4040777" y="2891246"/>
                  </a:cubicBezTo>
                  <a:cubicBezTo>
                    <a:pt x="4172602" y="2914509"/>
                    <a:pt x="4105761" y="2898784"/>
                    <a:pt x="4180114" y="2917371"/>
                  </a:cubicBezTo>
                  <a:cubicBezTo>
                    <a:pt x="4191351" y="2924113"/>
                    <a:pt x="4241832" y="2955916"/>
                    <a:pt x="4258491" y="2960914"/>
                  </a:cubicBezTo>
                  <a:cubicBezTo>
                    <a:pt x="4275404" y="2965988"/>
                    <a:pt x="4293325" y="2966720"/>
                    <a:pt x="4310742" y="2969623"/>
                  </a:cubicBezTo>
                  <a:cubicBezTo>
                    <a:pt x="4403971" y="3006914"/>
                    <a:pt x="4301261" y="2969429"/>
                    <a:pt x="4406537" y="2995748"/>
                  </a:cubicBezTo>
                  <a:cubicBezTo>
                    <a:pt x="4424348" y="3000201"/>
                    <a:pt x="4440977" y="3008713"/>
                    <a:pt x="4458788" y="3013166"/>
                  </a:cubicBezTo>
                  <a:cubicBezTo>
                    <a:pt x="4520397" y="3028567"/>
                    <a:pt x="4467587" y="3016349"/>
                    <a:pt x="4545874" y="3030583"/>
                  </a:cubicBezTo>
                  <a:cubicBezTo>
                    <a:pt x="4560437" y="3033231"/>
                    <a:pt x="4574666" y="3038062"/>
                    <a:pt x="4589417" y="3039291"/>
                  </a:cubicBezTo>
                  <a:cubicBezTo>
                    <a:pt x="4644457" y="3043878"/>
                    <a:pt x="4699797" y="3043969"/>
                    <a:pt x="4754880" y="3048000"/>
                  </a:cubicBezTo>
                  <a:cubicBezTo>
                    <a:pt x="4818835" y="3052680"/>
                    <a:pt x="4946468" y="3065417"/>
                    <a:pt x="4946468" y="3065417"/>
                  </a:cubicBezTo>
                  <a:cubicBezTo>
                    <a:pt x="4971319" y="3070387"/>
                    <a:pt x="5000255" y="3075457"/>
                    <a:pt x="5024845" y="3082834"/>
                  </a:cubicBezTo>
                  <a:cubicBezTo>
                    <a:pt x="5042430" y="3088109"/>
                    <a:pt x="5059680" y="3094445"/>
                    <a:pt x="5077097" y="3100251"/>
                  </a:cubicBezTo>
                  <a:lnTo>
                    <a:pt x="5129348" y="3117668"/>
                  </a:lnTo>
                  <a:cubicBezTo>
                    <a:pt x="5138057" y="3120571"/>
                    <a:pt x="5146419" y="3124868"/>
                    <a:pt x="5155474" y="3126377"/>
                  </a:cubicBezTo>
                  <a:cubicBezTo>
                    <a:pt x="5219531" y="3137054"/>
                    <a:pt x="5190595" y="3130804"/>
                    <a:pt x="5242560" y="3143794"/>
                  </a:cubicBezTo>
                  <a:cubicBezTo>
                    <a:pt x="5283686" y="3171212"/>
                    <a:pt x="5254625" y="3156627"/>
                    <a:pt x="5312228" y="3169920"/>
                  </a:cubicBezTo>
                  <a:cubicBezTo>
                    <a:pt x="5387421" y="3187272"/>
                    <a:pt x="5417028" y="3201138"/>
                    <a:pt x="5503817" y="3204754"/>
                  </a:cubicBezTo>
                  <a:lnTo>
                    <a:pt x="5921828" y="3222171"/>
                  </a:lnTo>
                  <a:lnTo>
                    <a:pt x="6052457" y="3239588"/>
                  </a:lnTo>
                  <a:cubicBezTo>
                    <a:pt x="6081422" y="3243064"/>
                    <a:pt x="6111094" y="3241832"/>
                    <a:pt x="6139542" y="3248297"/>
                  </a:cubicBezTo>
                  <a:cubicBezTo>
                    <a:pt x="6397646" y="3306957"/>
                    <a:pt x="6123859" y="3268107"/>
                    <a:pt x="6313714" y="3291840"/>
                  </a:cubicBezTo>
                  <a:cubicBezTo>
                    <a:pt x="6534090" y="3379989"/>
                    <a:pt x="6302879" y="3289483"/>
                    <a:pt x="6453051" y="3344091"/>
                  </a:cubicBezTo>
                  <a:cubicBezTo>
                    <a:pt x="6467742" y="3349433"/>
                    <a:pt x="6481512" y="3357395"/>
                    <a:pt x="6496594" y="3361508"/>
                  </a:cubicBezTo>
                  <a:cubicBezTo>
                    <a:pt x="6513629" y="3366154"/>
                    <a:pt x="6531428" y="3367314"/>
                    <a:pt x="6548845" y="3370217"/>
                  </a:cubicBezTo>
                  <a:cubicBezTo>
                    <a:pt x="6641737" y="3364411"/>
                    <a:pt x="6734457" y="3354149"/>
                    <a:pt x="6827520" y="3352800"/>
                  </a:cubicBezTo>
                  <a:cubicBezTo>
                    <a:pt x="6934954" y="3351243"/>
                    <a:pt x="7042408" y="3356516"/>
                    <a:pt x="7149737" y="3361508"/>
                  </a:cubicBezTo>
                  <a:cubicBezTo>
                    <a:pt x="7167375" y="3362328"/>
                    <a:pt x="7184439" y="3368267"/>
                    <a:pt x="7201988" y="3370217"/>
                  </a:cubicBezTo>
                  <a:cubicBezTo>
                    <a:pt x="7236729" y="3374077"/>
                    <a:pt x="7271657" y="3376023"/>
                    <a:pt x="7306491" y="3378926"/>
                  </a:cubicBezTo>
                  <a:cubicBezTo>
                    <a:pt x="7321005" y="3381829"/>
                    <a:pt x="7335381" y="3385541"/>
                    <a:pt x="7350034" y="3387634"/>
                  </a:cubicBezTo>
                  <a:cubicBezTo>
                    <a:pt x="7376056" y="3391351"/>
                    <a:pt x="7402482" y="3392022"/>
                    <a:pt x="7428411" y="3396343"/>
                  </a:cubicBezTo>
                  <a:cubicBezTo>
                    <a:pt x="7491674" y="3406887"/>
                    <a:pt x="7425353" y="3405051"/>
                    <a:pt x="7471954" y="340505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3" name="PoljeZBesedilom 12"/>
            <p:cNvSpPr txBox="1"/>
            <p:nvPr/>
          </p:nvSpPr>
          <p:spPr>
            <a:xfrm>
              <a:off x="380364" y="130627"/>
              <a:ext cx="594996" cy="50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dirty="0"/>
                <a:t>5</a:t>
              </a:r>
              <a:r>
                <a:rPr lang="sl-SI" dirty="0" smtClean="0"/>
                <a:t>0</a:t>
              </a:r>
              <a:endParaRPr lang="sl-SI" dirty="0"/>
            </a:p>
          </p:txBody>
        </p:sp>
        <p:sp>
          <p:nvSpPr>
            <p:cNvPr id="14" name="PoljeZBesedilom 13"/>
            <p:cNvSpPr txBox="1"/>
            <p:nvPr/>
          </p:nvSpPr>
          <p:spPr>
            <a:xfrm>
              <a:off x="1166949" y="4049484"/>
              <a:ext cx="470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dirty="0" smtClean="0"/>
                <a:t>9</a:t>
              </a:r>
            </a:p>
          </p:txBody>
        </p:sp>
        <p:sp>
          <p:nvSpPr>
            <p:cNvPr id="22" name="PoljeZBesedilom 21"/>
            <p:cNvSpPr txBox="1"/>
            <p:nvPr/>
          </p:nvSpPr>
          <p:spPr>
            <a:xfrm>
              <a:off x="8168640" y="4049484"/>
              <a:ext cx="634104" cy="50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dirty="0" smtClean="0"/>
                <a:t>21</a:t>
              </a:r>
            </a:p>
          </p:txBody>
        </p:sp>
      </p:grpSp>
      <p:grpSp>
        <p:nvGrpSpPr>
          <p:cNvPr id="23" name="Skupina 22"/>
          <p:cNvGrpSpPr/>
          <p:nvPr/>
        </p:nvGrpSpPr>
        <p:grpSpPr>
          <a:xfrm>
            <a:off x="418011" y="3444968"/>
            <a:ext cx="6409509" cy="3186296"/>
            <a:chOff x="380364" y="217713"/>
            <a:chExt cx="8718526" cy="4334154"/>
          </a:xfrm>
        </p:grpSpPr>
        <p:cxnSp>
          <p:nvCxnSpPr>
            <p:cNvPr id="24" name="Raven povezovalnik 23"/>
            <p:cNvCxnSpPr/>
            <p:nvPr/>
          </p:nvCxnSpPr>
          <p:spPr>
            <a:xfrm>
              <a:off x="1079863" y="217713"/>
              <a:ext cx="0" cy="40581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ven povezovalnik 24"/>
            <p:cNvCxnSpPr/>
            <p:nvPr/>
          </p:nvCxnSpPr>
          <p:spPr>
            <a:xfrm>
              <a:off x="838201" y="4014649"/>
              <a:ext cx="8260689" cy="348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PoljeZBesedilom 26"/>
            <p:cNvSpPr txBox="1"/>
            <p:nvPr/>
          </p:nvSpPr>
          <p:spPr>
            <a:xfrm>
              <a:off x="380364" y="1495334"/>
              <a:ext cx="594996" cy="50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dirty="0" smtClean="0"/>
                <a:t>30</a:t>
              </a:r>
              <a:endParaRPr lang="sl-SI" dirty="0"/>
            </a:p>
          </p:txBody>
        </p:sp>
        <p:sp>
          <p:nvSpPr>
            <p:cNvPr id="28" name="PoljeZBesedilom 27"/>
            <p:cNvSpPr txBox="1"/>
            <p:nvPr/>
          </p:nvSpPr>
          <p:spPr>
            <a:xfrm>
              <a:off x="1166949" y="4049484"/>
              <a:ext cx="470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dirty="0" smtClean="0"/>
                <a:t>9</a:t>
              </a:r>
            </a:p>
          </p:txBody>
        </p:sp>
        <p:sp>
          <p:nvSpPr>
            <p:cNvPr id="29" name="PoljeZBesedilom 28"/>
            <p:cNvSpPr txBox="1"/>
            <p:nvPr/>
          </p:nvSpPr>
          <p:spPr>
            <a:xfrm>
              <a:off x="8168640" y="4049484"/>
              <a:ext cx="634104" cy="50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dirty="0" smtClean="0"/>
                <a:t>21</a:t>
              </a:r>
            </a:p>
          </p:txBody>
        </p:sp>
      </p:grpSp>
      <p:sp>
        <p:nvSpPr>
          <p:cNvPr id="31" name="Prostoročno 30"/>
          <p:cNvSpPr/>
          <p:nvPr/>
        </p:nvSpPr>
        <p:spPr>
          <a:xfrm>
            <a:off x="992777" y="4598121"/>
            <a:ext cx="5338354" cy="992777"/>
          </a:xfrm>
          <a:custGeom>
            <a:avLst/>
            <a:gdLst>
              <a:gd name="connsiteX0" fmla="*/ 5338354 w 5338354"/>
              <a:gd name="connsiteY0" fmla="*/ 992777 h 992777"/>
              <a:gd name="connsiteX1" fmla="*/ 4841966 w 5338354"/>
              <a:gd name="connsiteY1" fmla="*/ 984069 h 992777"/>
              <a:gd name="connsiteX2" fmla="*/ 4667794 w 5338354"/>
              <a:gd name="connsiteY2" fmla="*/ 966651 h 992777"/>
              <a:gd name="connsiteX3" fmla="*/ 4580709 w 5338354"/>
              <a:gd name="connsiteY3" fmla="*/ 940526 h 992777"/>
              <a:gd name="connsiteX4" fmla="*/ 4545874 w 5338354"/>
              <a:gd name="connsiteY4" fmla="*/ 923109 h 992777"/>
              <a:gd name="connsiteX5" fmla="*/ 4484914 w 5338354"/>
              <a:gd name="connsiteY5" fmla="*/ 905691 h 992777"/>
              <a:gd name="connsiteX6" fmla="*/ 4389120 w 5338354"/>
              <a:gd name="connsiteY6" fmla="*/ 870857 h 992777"/>
              <a:gd name="connsiteX7" fmla="*/ 4362994 w 5338354"/>
              <a:gd name="connsiteY7" fmla="*/ 862149 h 992777"/>
              <a:gd name="connsiteX8" fmla="*/ 4293326 w 5338354"/>
              <a:gd name="connsiteY8" fmla="*/ 844731 h 992777"/>
              <a:gd name="connsiteX9" fmla="*/ 4267200 w 5338354"/>
              <a:gd name="connsiteY9" fmla="*/ 836023 h 992777"/>
              <a:gd name="connsiteX10" fmla="*/ 4214949 w 5338354"/>
              <a:gd name="connsiteY10" fmla="*/ 827314 h 992777"/>
              <a:gd name="connsiteX11" fmla="*/ 4180114 w 5338354"/>
              <a:gd name="connsiteY11" fmla="*/ 818606 h 992777"/>
              <a:gd name="connsiteX12" fmla="*/ 4136572 w 5338354"/>
              <a:gd name="connsiteY12" fmla="*/ 809897 h 992777"/>
              <a:gd name="connsiteX13" fmla="*/ 4084320 w 5338354"/>
              <a:gd name="connsiteY13" fmla="*/ 801189 h 992777"/>
              <a:gd name="connsiteX14" fmla="*/ 4049486 w 5338354"/>
              <a:gd name="connsiteY14" fmla="*/ 792480 h 992777"/>
              <a:gd name="connsiteX15" fmla="*/ 4005943 w 5338354"/>
              <a:gd name="connsiteY15" fmla="*/ 783771 h 992777"/>
              <a:gd name="connsiteX16" fmla="*/ 3953692 w 5338354"/>
              <a:gd name="connsiteY16" fmla="*/ 775063 h 992777"/>
              <a:gd name="connsiteX17" fmla="*/ 3918857 w 5338354"/>
              <a:gd name="connsiteY17" fmla="*/ 766354 h 992777"/>
              <a:gd name="connsiteX18" fmla="*/ 3831772 w 5338354"/>
              <a:gd name="connsiteY18" fmla="*/ 748937 h 992777"/>
              <a:gd name="connsiteX19" fmla="*/ 3788229 w 5338354"/>
              <a:gd name="connsiteY19" fmla="*/ 740229 h 992777"/>
              <a:gd name="connsiteX20" fmla="*/ 3701143 w 5338354"/>
              <a:gd name="connsiteY20" fmla="*/ 722811 h 992777"/>
              <a:gd name="connsiteX21" fmla="*/ 3614057 w 5338354"/>
              <a:gd name="connsiteY21" fmla="*/ 705394 h 992777"/>
              <a:gd name="connsiteX22" fmla="*/ 3579223 w 5338354"/>
              <a:gd name="connsiteY22" fmla="*/ 696686 h 992777"/>
              <a:gd name="connsiteX23" fmla="*/ 3526972 w 5338354"/>
              <a:gd name="connsiteY23" fmla="*/ 679269 h 992777"/>
              <a:gd name="connsiteX24" fmla="*/ 3474720 w 5338354"/>
              <a:gd name="connsiteY24" fmla="*/ 670560 h 992777"/>
              <a:gd name="connsiteX25" fmla="*/ 3422469 w 5338354"/>
              <a:gd name="connsiteY25" fmla="*/ 653143 h 992777"/>
              <a:gd name="connsiteX26" fmla="*/ 3370217 w 5338354"/>
              <a:gd name="connsiteY26" fmla="*/ 635726 h 992777"/>
              <a:gd name="connsiteX27" fmla="*/ 3335383 w 5338354"/>
              <a:gd name="connsiteY27" fmla="*/ 627017 h 992777"/>
              <a:gd name="connsiteX28" fmla="*/ 3309257 w 5338354"/>
              <a:gd name="connsiteY28" fmla="*/ 609600 h 992777"/>
              <a:gd name="connsiteX29" fmla="*/ 3274423 w 5338354"/>
              <a:gd name="connsiteY29" fmla="*/ 583474 h 992777"/>
              <a:gd name="connsiteX30" fmla="*/ 3222172 w 5338354"/>
              <a:gd name="connsiteY30" fmla="*/ 566057 h 992777"/>
              <a:gd name="connsiteX31" fmla="*/ 3196046 w 5338354"/>
              <a:gd name="connsiteY31" fmla="*/ 557349 h 992777"/>
              <a:gd name="connsiteX32" fmla="*/ 3169920 w 5338354"/>
              <a:gd name="connsiteY32" fmla="*/ 548640 h 992777"/>
              <a:gd name="connsiteX33" fmla="*/ 3091543 w 5338354"/>
              <a:gd name="connsiteY33" fmla="*/ 531223 h 992777"/>
              <a:gd name="connsiteX34" fmla="*/ 3056709 w 5338354"/>
              <a:gd name="connsiteY34" fmla="*/ 513806 h 992777"/>
              <a:gd name="connsiteX35" fmla="*/ 2995749 w 5338354"/>
              <a:gd name="connsiteY35" fmla="*/ 496389 h 992777"/>
              <a:gd name="connsiteX36" fmla="*/ 2969623 w 5338354"/>
              <a:gd name="connsiteY36" fmla="*/ 487680 h 992777"/>
              <a:gd name="connsiteX37" fmla="*/ 2926080 w 5338354"/>
              <a:gd name="connsiteY37" fmla="*/ 470263 h 992777"/>
              <a:gd name="connsiteX38" fmla="*/ 2873829 w 5338354"/>
              <a:gd name="connsiteY38" fmla="*/ 461554 h 992777"/>
              <a:gd name="connsiteX39" fmla="*/ 2830286 w 5338354"/>
              <a:gd name="connsiteY39" fmla="*/ 452846 h 992777"/>
              <a:gd name="connsiteX40" fmla="*/ 2769326 w 5338354"/>
              <a:gd name="connsiteY40" fmla="*/ 435429 h 992777"/>
              <a:gd name="connsiteX41" fmla="*/ 2734492 w 5338354"/>
              <a:gd name="connsiteY41" fmla="*/ 426720 h 992777"/>
              <a:gd name="connsiteX42" fmla="*/ 2682240 w 5338354"/>
              <a:gd name="connsiteY42" fmla="*/ 409303 h 992777"/>
              <a:gd name="connsiteX43" fmla="*/ 2647406 w 5338354"/>
              <a:gd name="connsiteY43" fmla="*/ 400594 h 992777"/>
              <a:gd name="connsiteX44" fmla="*/ 2621280 w 5338354"/>
              <a:gd name="connsiteY44" fmla="*/ 391886 h 992777"/>
              <a:gd name="connsiteX45" fmla="*/ 2525486 w 5338354"/>
              <a:gd name="connsiteY45" fmla="*/ 374469 h 992777"/>
              <a:gd name="connsiteX46" fmla="*/ 2447109 w 5338354"/>
              <a:gd name="connsiteY46" fmla="*/ 348343 h 992777"/>
              <a:gd name="connsiteX47" fmla="*/ 2342606 w 5338354"/>
              <a:gd name="connsiteY47" fmla="*/ 330926 h 992777"/>
              <a:gd name="connsiteX48" fmla="*/ 2290354 w 5338354"/>
              <a:gd name="connsiteY48" fmla="*/ 322217 h 992777"/>
              <a:gd name="connsiteX49" fmla="*/ 2142309 w 5338354"/>
              <a:gd name="connsiteY49" fmla="*/ 304800 h 992777"/>
              <a:gd name="connsiteX50" fmla="*/ 2098766 w 5338354"/>
              <a:gd name="connsiteY50" fmla="*/ 296091 h 992777"/>
              <a:gd name="connsiteX51" fmla="*/ 1950720 w 5338354"/>
              <a:gd name="connsiteY51" fmla="*/ 278674 h 992777"/>
              <a:gd name="connsiteX52" fmla="*/ 1828800 w 5338354"/>
              <a:gd name="connsiteY52" fmla="*/ 261257 h 992777"/>
              <a:gd name="connsiteX53" fmla="*/ 1750423 w 5338354"/>
              <a:gd name="connsiteY53" fmla="*/ 252549 h 992777"/>
              <a:gd name="connsiteX54" fmla="*/ 1698172 w 5338354"/>
              <a:gd name="connsiteY54" fmla="*/ 243840 h 992777"/>
              <a:gd name="connsiteX55" fmla="*/ 1628503 w 5338354"/>
              <a:gd name="connsiteY55" fmla="*/ 226423 h 992777"/>
              <a:gd name="connsiteX56" fmla="*/ 1550126 w 5338354"/>
              <a:gd name="connsiteY56" fmla="*/ 217714 h 992777"/>
              <a:gd name="connsiteX57" fmla="*/ 1454332 w 5338354"/>
              <a:gd name="connsiteY57" fmla="*/ 191589 h 992777"/>
              <a:gd name="connsiteX58" fmla="*/ 1349829 w 5338354"/>
              <a:gd name="connsiteY58" fmla="*/ 156754 h 992777"/>
              <a:gd name="connsiteX59" fmla="*/ 1280160 w 5338354"/>
              <a:gd name="connsiteY59" fmla="*/ 139337 h 992777"/>
              <a:gd name="connsiteX60" fmla="*/ 1245326 w 5338354"/>
              <a:gd name="connsiteY60" fmla="*/ 130629 h 992777"/>
              <a:gd name="connsiteX61" fmla="*/ 1184366 w 5338354"/>
              <a:gd name="connsiteY61" fmla="*/ 121920 h 992777"/>
              <a:gd name="connsiteX62" fmla="*/ 1010194 w 5338354"/>
              <a:gd name="connsiteY62" fmla="*/ 104503 h 992777"/>
              <a:gd name="connsiteX63" fmla="*/ 949234 w 5338354"/>
              <a:gd name="connsiteY63" fmla="*/ 95794 h 992777"/>
              <a:gd name="connsiteX64" fmla="*/ 862149 w 5338354"/>
              <a:gd name="connsiteY64" fmla="*/ 78377 h 992777"/>
              <a:gd name="connsiteX65" fmla="*/ 740229 w 5338354"/>
              <a:gd name="connsiteY65" fmla="*/ 60960 h 992777"/>
              <a:gd name="connsiteX66" fmla="*/ 696686 w 5338354"/>
              <a:gd name="connsiteY66" fmla="*/ 43543 h 992777"/>
              <a:gd name="connsiteX67" fmla="*/ 566057 w 5338354"/>
              <a:gd name="connsiteY67" fmla="*/ 34834 h 992777"/>
              <a:gd name="connsiteX68" fmla="*/ 496389 w 5338354"/>
              <a:gd name="connsiteY68" fmla="*/ 26126 h 992777"/>
              <a:gd name="connsiteX69" fmla="*/ 182880 w 5338354"/>
              <a:gd name="connsiteY69" fmla="*/ 0 h 992777"/>
              <a:gd name="connsiteX70" fmla="*/ 0 w 5338354"/>
              <a:gd name="connsiteY70" fmla="*/ 0 h 99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38354" h="992777">
                <a:moveTo>
                  <a:pt x="5338354" y="992777"/>
                </a:moveTo>
                <a:cubicBezTo>
                  <a:pt x="5172891" y="989874"/>
                  <a:pt x="5007329" y="990512"/>
                  <a:pt x="4841966" y="984069"/>
                </a:cubicBezTo>
                <a:cubicBezTo>
                  <a:pt x="4783663" y="981797"/>
                  <a:pt x="4667794" y="966651"/>
                  <a:pt x="4667794" y="966651"/>
                </a:cubicBezTo>
                <a:cubicBezTo>
                  <a:pt x="4604189" y="945449"/>
                  <a:pt x="4633354" y="953687"/>
                  <a:pt x="4580709" y="940526"/>
                </a:cubicBezTo>
                <a:cubicBezTo>
                  <a:pt x="4569097" y="934720"/>
                  <a:pt x="4557806" y="928223"/>
                  <a:pt x="4545874" y="923109"/>
                </a:cubicBezTo>
                <a:cubicBezTo>
                  <a:pt x="4528379" y="915611"/>
                  <a:pt x="4502596" y="910112"/>
                  <a:pt x="4484914" y="905691"/>
                </a:cubicBezTo>
                <a:cubicBezTo>
                  <a:pt x="4430150" y="869181"/>
                  <a:pt x="4488891" y="904111"/>
                  <a:pt x="4389120" y="870857"/>
                </a:cubicBezTo>
                <a:cubicBezTo>
                  <a:pt x="4380411" y="867954"/>
                  <a:pt x="4371850" y="864564"/>
                  <a:pt x="4362994" y="862149"/>
                </a:cubicBezTo>
                <a:cubicBezTo>
                  <a:pt x="4339900" y="855851"/>
                  <a:pt x="4316035" y="852300"/>
                  <a:pt x="4293326" y="844731"/>
                </a:cubicBezTo>
                <a:cubicBezTo>
                  <a:pt x="4284617" y="841828"/>
                  <a:pt x="4276161" y="838014"/>
                  <a:pt x="4267200" y="836023"/>
                </a:cubicBezTo>
                <a:cubicBezTo>
                  <a:pt x="4249963" y="832193"/>
                  <a:pt x="4232263" y="830777"/>
                  <a:pt x="4214949" y="827314"/>
                </a:cubicBezTo>
                <a:cubicBezTo>
                  <a:pt x="4203212" y="824967"/>
                  <a:pt x="4191798" y="821202"/>
                  <a:pt x="4180114" y="818606"/>
                </a:cubicBezTo>
                <a:cubicBezTo>
                  <a:pt x="4165665" y="815395"/>
                  <a:pt x="4151135" y="812545"/>
                  <a:pt x="4136572" y="809897"/>
                </a:cubicBezTo>
                <a:cubicBezTo>
                  <a:pt x="4119199" y="806738"/>
                  <a:pt x="4101635" y="804652"/>
                  <a:pt x="4084320" y="801189"/>
                </a:cubicBezTo>
                <a:cubicBezTo>
                  <a:pt x="4072584" y="798842"/>
                  <a:pt x="4061170" y="795077"/>
                  <a:pt x="4049486" y="792480"/>
                </a:cubicBezTo>
                <a:cubicBezTo>
                  <a:pt x="4035037" y="789269"/>
                  <a:pt x="4020506" y="786419"/>
                  <a:pt x="4005943" y="783771"/>
                </a:cubicBezTo>
                <a:cubicBezTo>
                  <a:pt x="3988571" y="780612"/>
                  <a:pt x="3971006" y="778526"/>
                  <a:pt x="3953692" y="775063"/>
                </a:cubicBezTo>
                <a:cubicBezTo>
                  <a:pt x="3941955" y="772716"/>
                  <a:pt x="3930560" y="768862"/>
                  <a:pt x="3918857" y="766354"/>
                </a:cubicBezTo>
                <a:cubicBezTo>
                  <a:pt x="3889911" y="760151"/>
                  <a:pt x="3860800" y="754743"/>
                  <a:pt x="3831772" y="748937"/>
                </a:cubicBezTo>
                <a:cubicBezTo>
                  <a:pt x="3817258" y="746034"/>
                  <a:pt x="3802829" y="742662"/>
                  <a:pt x="3788229" y="740229"/>
                </a:cubicBezTo>
                <a:cubicBezTo>
                  <a:pt x="3666649" y="719965"/>
                  <a:pt x="3792097" y="742301"/>
                  <a:pt x="3701143" y="722811"/>
                </a:cubicBezTo>
                <a:cubicBezTo>
                  <a:pt x="3672197" y="716608"/>
                  <a:pt x="3642777" y="712574"/>
                  <a:pt x="3614057" y="705394"/>
                </a:cubicBezTo>
                <a:cubicBezTo>
                  <a:pt x="3602446" y="702491"/>
                  <a:pt x="3590687" y="700125"/>
                  <a:pt x="3579223" y="696686"/>
                </a:cubicBezTo>
                <a:cubicBezTo>
                  <a:pt x="3561638" y="691411"/>
                  <a:pt x="3545081" y="682287"/>
                  <a:pt x="3526972" y="679269"/>
                </a:cubicBezTo>
                <a:cubicBezTo>
                  <a:pt x="3509555" y="676366"/>
                  <a:pt x="3491850" y="674843"/>
                  <a:pt x="3474720" y="670560"/>
                </a:cubicBezTo>
                <a:cubicBezTo>
                  <a:pt x="3456909" y="666107"/>
                  <a:pt x="3439886" y="658949"/>
                  <a:pt x="3422469" y="653143"/>
                </a:cubicBezTo>
                <a:lnTo>
                  <a:pt x="3370217" y="635726"/>
                </a:lnTo>
                <a:lnTo>
                  <a:pt x="3335383" y="627017"/>
                </a:lnTo>
                <a:cubicBezTo>
                  <a:pt x="3326674" y="621211"/>
                  <a:pt x="3317774" y="615684"/>
                  <a:pt x="3309257" y="609600"/>
                </a:cubicBezTo>
                <a:cubicBezTo>
                  <a:pt x="3297446" y="601164"/>
                  <a:pt x="3287405" y="589965"/>
                  <a:pt x="3274423" y="583474"/>
                </a:cubicBezTo>
                <a:cubicBezTo>
                  <a:pt x="3258002" y="575263"/>
                  <a:pt x="3239589" y="571863"/>
                  <a:pt x="3222172" y="566057"/>
                </a:cubicBezTo>
                <a:lnTo>
                  <a:pt x="3196046" y="557349"/>
                </a:lnTo>
                <a:cubicBezTo>
                  <a:pt x="3187337" y="554446"/>
                  <a:pt x="3178921" y="550440"/>
                  <a:pt x="3169920" y="548640"/>
                </a:cubicBezTo>
                <a:cubicBezTo>
                  <a:pt x="3114641" y="537584"/>
                  <a:pt x="3140737" y="543521"/>
                  <a:pt x="3091543" y="531223"/>
                </a:cubicBezTo>
                <a:cubicBezTo>
                  <a:pt x="3079932" y="525417"/>
                  <a:pt x="3068641" y="518920"/>
                  <a:pt x="3056709" y="513806"/>
                </a:cubicBezTo>
                <a:cubicBezTo>
                  <a:pt x="3035823" y="504855"/>
                  <a:pt x="3017853" y="502704"/>
                  <a:pt x="2995749" y="496389"/>
                </a:cubicBezTo>
                <a:cubicBezTo>
                  <a:pt x="2986922" y="493867"/>
                  <a:pt x="2978218" y="490903"/>
                  <a:pt x="2969623" y="487680"/>
                </a:cubicBezTo>
                <a:cubicBezTo>
                  <a:pt x="2954986" y="482191"/>
                  <a:pt x="2941162" y="474376"/>
                  <a:pt x="2926080" y="470263"/>
                </a:cubicBezTo>
                <a:cubicBezTo>
                  <a:pt x="2909045" y="465617"/>
                  <a:pt x="2891201" y="464713"/>
                  <a:pt x="2873829" y="461554"/>
                </a:cubicBezTo>
                <a:cubicBezTo>
                  <a:pt x="2859266" y="458906"/>
                  <a:pt x="2844735" y="456057"/>
                  <a:pt x="2830286" y="452846"/>
                </a:cubicBezTo>
                <a:cubicBezTo>
                  <a:pt x="2769060" y="439240"/>
                  <a:pt x="2820218" y="449970"/>
                  <a:pt x="2769326" y="435429"/>
                </a:cubicBezTo>
                <a:cubicBezTo>
                  <a:pt x="2757818" y="432141"/>
                  <a:pt x="2745956" y="430159"/>
                  <a:pt x="2734492" y="426720"/>
                </a:cubicBezTo>
                <a:cubicBezTo>
                  <a:pt x="2716907" y="421444"/>
                  <a:pt x="2700051" y="413756"/>
                  <a:pt x="2682240" y="409303"/>
                </a:cubicBezTo>
                <a:cubicBezTo>
                  <a:pt x="2670629" y="406400"/>
                  <a:pt x="2658914" y="403882"/>
                  <a:pt x="2647406" y="400594"/>
                </a:cubicBezTo>
                <a:cubicBezTo>
                  <a:pt x="2638580" y="398072"/>
                  <a:pt x="2630281" y="393686"/>
                  <a:pt x="2621280" y="391886"/>
                </a:cubicBezTo>
                <a:cubicBezTo>
                  <a:pt x="2465256" y="360681"/>
                  <a:pt x="2628756" y="400285"/>
                  <a:pt x="2525486" y="374469"/>
                </a:cubicBezTo>
                <a:cubicBezTo>
                  <a:pt x="2493062" y="342043"/>
                  <a:pt x="2517431" y="359446"/>
                  <a:pt x="2447109" y="348343"/>
                </a:cubicBezTo>
                <a:lnTo>
                  <a:pt x="2342606" y="330926"/>
                </a:lnTo>
                <a:cubicBezTo>
                  <a:pt x="2325189" y="328023"/>
                  <a:pt x="2307891" y="324280"/>
                  <a:pt x="2290354" y="322217"/>
                </a:cubicBezTo>
                <a:lnTo>
                  <a:pt x="2142309" y="304800"/>
                </a:lnTo>
                <a:cubicBezTo>
                  <a:pt x="2127643" y="302800"/>
                  <a:pt x="2113396" y="298342"/>
                  <a:pt x="2098766" y="296091"/>
                </a:cubicBezTo>
                <a:cubicBezTo>
                  <a:pt x="2046354" y="288028"/>
                  <a:pt x="2003679" y="285582"/>
                  <a:pt x="1950720" y="278674"/>
                </a:cubicBezTo>
                <a:cubicBezTo>
                  <a:pt x="1910012" y="273364"/>
                  <a:pt x="1869602" y="265790"/>
                  <a:pt x="1828800" y="261257"/>
                </a:cubicBezTo>
                <a:cubicBezTo>
                  <a:pt x="1802674" y="258354"/>
                  <a:pt x="1776479" y="256023"/>
                  <a:pt x="1750423" y="252549"/>
                </a:cubicBezTo>
                <a:cubicBezTo>
                  <a:pt x="1732921" y="250215"/>
                  <a:pt x="1715437" y="247540"/>
                  <a:pt x="1698172" y="243840"/>
                </a:cubicBezTo>
                <a:cubicBezTo>
                  <a:pt x="1674766" y="238824"/>
                  <a:pt x="1652294" y="229067"/>
                  <a:pt x="1628503" y="226423"/>
                </a:cubicBezTo>
                <a:lnTo>
                  <a:pt x="1550126" y="217714"/>
                </a:lnTo>
                <a:cubicBezTo>
                  <a:pt x="1483832" y="195616"/>
                  <a:pt x="1515877" y="203897"/>
                  <a:pt x="1454332" y="191589"/>
                </a:cubicBezTo>
                <a:cubicBezTo>
                  <a:pt x="1384034" y="149410"/>
                  <a:pt x="1438647" y="174518"/>
                  <a:pt x="1349829" y="156754"/>
                </a:cubicBezTo>
                <a:cubicBezTo>
                  <a:pt x="1326356" y="152059"/>
                  <a:pt x="1303383" y="145143"/>
                  <a:pt x="1280160" y="139337"/>
                </a:cubicBezTo>
                <a:cubicBezTo>
                  <a:pt x="1268549" y="136434"/>
                  <a:pt x="1257174" y="132322"/>
                  <a:pt x="1245326" y="130629"/>
                </a:cubicBezTo>
                <a:cubicBezTo>
                  <a:pt x="1225006" y="127726"/>
                  <a:pt x="1204767" y="124187"/>
                  <a:pt x="1184366" y="121920"/>
                </a:cubicBezTo>
                <a:cubicBezTo>
                  <a:pt x="1126376" y="115477"/>
                  <a:pt x="1067954" y="112755"/>
                  <a:pt x="1010194" y="104503"/>
                </a:cubicBezTo>
                <a:cubicBezTo>
                  <a:pt x="989874" y="101600"/>
                  <a:pt x="969429" y="99466"/>
                  <a:pt x="949234" y="95794"/>
                </a:cubicBezTo>
                <a:cubicBezTo>
                  <a:pt x="832897" y="74642"/>
                  <a:pt x="1021175" y="101095"/>
                  <a:pt x="862149" y="78377"/>
                </a:cubicBezTo>
                <a:cubicBezTo>
                  <a:pt x="709568" y="56580"/>
                  <a:pt x="864901" y="81740"/>
                  <a:pt x="740229" y="60960"/>
                </a:cubicBezTo>
                <a:cubicBezTo>
                  <a:pt x="725715" y="55154"/>
                  <a:pt x="712145" y="45862"/>
                  <a:pt x="696686" y="43543"/>
                </a:cubicBezTo>
                <a:cubicBezTo>
                  <a:pt x="653529" y="37069"/>
                  <a:pt x="609533" y="38614"/>
                  <a:pt x="566057" y="34834"/>
                </a:cubicBezTo>
                <a:cubicBezTo>
                  <a:pt x="542742" y="32807"/>
                  <a:pt x="519632" y="28860"/>
                  <a:pt x="496389" y="26126"/>
                </a:cubicBezTo>
                <a:cubicBezTo>
                  <a:pt x="403623" y="15212"/>
                  <a:pt x="253707" y="0"/>
                  <a:pt x="182880" y="0"/>
                </a:cubicBez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2" name="PoljeZBesedilom 31"/>
          <p:cNvSpPr txBox="1"/>
          <p:nvPr/>
        </p:nvSpPr>
        <p:spPr>
          <a:xfrm>
            <a:off x="6235337" y="2333897"/>
            <a:ext cx="37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5</a:t>
            </a:r>
            <a:endParaRPr lang="sl-SI" dirty="0"/>
          </a:p>
        </p:txBody>
      </p:sp>
      <p:sp>
        <p:nvSpPr>
          <p:cNvPr id="33" name="PoljeZBesedilom 32"/>
          <p:cNvSpPr txBox="1"/>
          <p:nvPr/>
        </p:nvSpPr>
        <p:spPr>
          <a:xfrm>
            <a:off x="6143638" y="5155474"/>
            <a:ext cx="46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10</a:t>
            </a:r>
            <a:endParaRPr lang="sl-SI" dirty="0"/>
          </a:p>
        </p:txBody>
      </p:sp>
      <p:sp>
        <p:nvSpPr>
          <p:cNvPr id="34" name="PoljeZBesedilom 33"/>
          <p:cNvSpPr txBox="1"/>
          <p:nvPr/>
        </p:nvSpPr>
        <p:spPr>
          <a:xfrm>
            <a:off x="4824549" y="315294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Rod ima 100 članov</a:t>
            </a:r>
            <a:endParaRPr lang="sl-SI" dirty="0"/>
          </a:p>
        </p:txBody>
      </p:sp>
      <p:sp>
        <p:nvSpPr>
          <p:cNvPr id="35" name="PoljeZBesedilom 34"/>
          <p:cNvSpPr txBox="1"/>
          <p:nvPr/>
        </p:nvSpPr>
        <p:spPr>
          <a:xfrm>
            <a:off x="4824549" y="3735738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Rod ima 100 članov</a:t>
            </a:r>
            <a:endParaRPr lang="sl-SI" dirty="0"/>
          </a:p>
        </p:txBody>
      </p:sp>
      <p:sp>
        <p:nvSpPr>
          <p:cNvPr id="39" name="PoljeZBesedilom 38"/>
          <p:cNvSpPr txBox="1"/>
          <p:nvPr/>
        </p:nvSpPr>
        <p:spPr>
          <a:xfrm>
            <a:off x="3857897" y="76635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 povprečju vsak član ostane pri tabornikih 5 let.</a:t>
            </a:r>
            <a:endParaRPr lang="sl-SI" dirty="0"/>
          </a:p>
        </p:txBody>
      </p:sp>
      <p:sp>
        <p:nvSpPr>
          <p:cNvPr id="40" name="PoljeZBesedilom 39"/>
          <p:cNvSpPr txBox="1"/>
          <p:nvPr/>
        </p:nvSpPr>
        <p:spPr>
          <a:xfrm>
            <a:off x="3857897" y="418174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 povprečju vsak član ostane pri tabornikih 10 let.</a:t>
            </a:r>
            <a:endParaRPr lang="sl-SI" dirty="0"/>
          </a:p>
        </p:txBody>
      </p:sp>
      <p:sp>
        <p:nvSpPr>
          <p:cNvPr id="41" name="PoljeZBesedilom 40"/>
          <p:cNvSpPr txBox="1"/>
          <p:nvPr/>
        </p:nvSpPr>
        <p:spPr>
          <a:xfrm>
            <a:off x="7845069" y="2393241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V katerem od teh dveh rodov so imeli na </a:t>
            </a:r>
            <a:r>
              <a:rPr lang="sl-SI" sz="3200" dirty="0"/>
              <a:t>člane</a:t>
            </a:r>
            <a:r>
              <a:rPr lang="sl-SI" sz="3200" dirty="0" smtClean="0"/>
              <a:t> večji vpliv?</a:t>
            </a:r>
            <a:endParaRPr lang="sl-SI" sz="3200" dirty="0"/>
          </a:p>
        </p:txBody>
      </p:sp>
      <p:sp>
        <p:nvSpPr>
          <p:cNvPr id="42" name="PoljeZBesedilom 41"/>
          <p:cNvSpPr txBox="1"/>
          <p:nvPr/>
        </p:nvSpPr>
        <p:spPr>
          <a:xfrm>
            <a:off x="7845069" y="4171407"/>
            <a:ext cx="3739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Ali veste, kako izgleda vaša krivulja?</a:t>
            </a:r>
            <a:endParaRPr lang="sl-SI" sz="3200" dirty="0"/>
          </a:p>
        </p:txBody>
      </p:sp>
      <p:sp>
        <p:nvSpPr>
          <p:cNvPr id="43" name="PoljeZBesedilom 42"/>
          <p:cNvSpPr txBox="1"/>
          <p:nvPr/>
        </p:nvSpPr>
        <p:spPr>
          <a:xfrm>
            <a:off x="7845069" y="1237621"/>
            <a:ext cx="347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Načelniki katerega rodu bi bili raje?</a:t>
            </a:r>
            <a:endParaRPr lang="sl-SI" sz="3200" dirty="0"/>
          </a:p>
        </p:txBody>
      </p:sp>
    </p:spTree>
    <p:extLst>
      <p:ext uri="{BB962C8B-B14F-4D97-AF65-F5344CB8AC3E}">
        <p14:creationId xmlns:p14="http://schemas.microsoft.com/office/powerpoint/2010/main" val="10308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Kam gremo?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12" y="1547011"/>
            <a:ext cx="9058656" cy="51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Kakšen je naš cilj?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sl-SI" dirty="0" smtClean="0"/>
              <a:t>Spremeniti moramo naš trenuten cilj – pomembno ni samo število članov ZTS.</a:t>
            </a:r>
          </a:p>
          <a:p>
            <a:r>
              <a:rPr lang="sl-SI" dirty="0" smtClean="0"/>
              <a:t>Sedaj je povprečna doba taborništva tako nizka, da verjamemo, da se bolj splača trud vložiti v podaljšanje povprečne taborniške dobe.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500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bomo to dosegli?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0"/>
              </a:spcAft>
            </a:pPr>
            <a:r>
              <a:rPr lang="sl-SI" dirty="0" smtClean="0"/>
              <a:t>Da obdržimo GG-je in PP-je je pomembno več truda vložiti v njihov program.</a:t>
            </a:r>
          </a:p>
          <a:p>
            <a:pPr>
              <a:spcAft>
                <a:spcPts val="3000"/>
              </a:spcAft>
            </a:pPr>
            <a:r>
              <a:rPr lang="sl-SI" dirty="0" smtClean="0"/>
              <a:t>Da obdržimo PP-je in RR-je je potrebno več truda vložiti v kvalitetno delo s prostovoljci in izboljšanje načina delovanja.</a:t>
            </a:r>
          </a:p>
          <a:p>
            <a:pPr>
              <a:spcAft>
                <a:spcPts val="3000"/>
              </a:spcAft>
            </a:pPr>
            <a:r>
              <a:rPr lang="sl-SI" dirty="0" smtClean="0"/>
              <a:t>Posledica obojega bo tudi boljše vzdušje v rodu.</a:t>
            </a:r>
          </a:p>
          <a:p>
            <a:pPr>
              <a:spcAft>
                <a:spcPts val="3000"/>
              </a:spcAft>
            </a:pPr>
            <a:r>
              <a:rPr lang="sl-SI" dirty="0" smtClean="0"/>
              <a:t>Ali vemo, kako kvaliteten je naš program?</a:t>
            </a:r>
          </a:p>
          <a:p>
            <a:pPr>
              <a:spcAft>
                <a:spcPts val="3000"/>
              </a:spcAft>
            </a:pPr>
            <a:r>
              <a:rPr lang="sl-SI" dirty="0" smtClean="0"/>
              <a:t>Ali vemo, kako kvaliteten je naš način delovanja?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253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smo s kazalniki kvalitete rodu želeli meriti?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Napiši področja kazalnikov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26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bodo kazalniki izgledali?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3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Predvideni koraki za naprej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465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215</Words>
  <Application>Microsoft Office PowerPoint</Application>
  <PresentationFormat>Širokozaslonsko</PresentationFormat>
  <Paragraphs>31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Officeova tema</vt:lpstr>
      <vt:lpstr>Predstavitev predloga merjenja kakovosti delovanja rodov</vt:lpstr>
      <vt:lpstr>PowerPointova predstavitev</vt:lpstr>
      <vt:lpstr>Kam gremo?</vt:lpstr>
      <vt:lpstr>Kakšen je naš cilj?</vt:lpstr>
      <vt:lpstr>Kako bomo to dosegli?</vt:lpstr>
      <vt:lpstr>Kaj smo s kazalniki kvalitete rodu želeli meriti?</vt:lpstr>
      <vt:lpstr>Kako bodo kazalniki izgledali?</vt:lpstr>
      <vt:lpstr>Predvideni koraki za naprej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predloga merjenja kakovosti delovanja rodov</dc:title>
  <dc:creator>Blaž Zupančič</dc:creator>
  <cp:lastModifiedBy>Blaž Zupančič</cp:lastModifiedBy>
  <cp:revision>6</cp:revision>
  <dcterms:created xsi:type="dcterms:W3CDTF">2019-10-04T17:37:35Z</dcterms:created>
  <dcterms:modified xsi:type="dcterms:W3CDTF">2019-10-04T18:25:34Z</dcterms:modified>
</cp:coreProperties>
</file>