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2" r:id="rId7"/>
    <p:sldId id="269" r:id="rId8"/>
    <p:sldId id="267" r:id="rId9"/>
    <p:sldId id="26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Конструктор</a:t>
            </a:r>
            <a:r>
              <a:rPr lang="en-US" altLang="ru-RU"/>
              <a:t> </a:t>
            </a:r>
            <a:r>
              <a:rPr lang="en-US" altLang="en-US"/>
              <a:t>пиццы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Приложение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для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терминала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самообслуживания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пиццерии</a:t>
            </a:r>
            <a:r>
              <a:rPr lang="en-US" altLang="ru-RU">
                <a:sym typeface="+mn-ea"/>
              </a:rPr>
              <a:t>. </a:t>
            </a:r>
            <a:r>
              <a:rPr lang="en-US" altLang="en-US">
                <a:sym typeface="+mn-ea"/>
              </a:rPr>
              <a:t>Позволяет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сделать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заказ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пиццы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индивидуальному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дизайну</a:t>
            </a:r>
            <a:r>
              <a:rPr lang="en-US" altLang="ru-RU">
                <a:sym typeface="+mn-ea"/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Экран </a:t>
            </a:r>
            <a:r>
              <a:rPr lang="en-US" altLang="en-US">
                <a:sym typeface="+mn-ea"/>
              </a:rPr>
              <a:t>приветствия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5055" y="1199515"/>
            <a:ext cx="7501890" cy="554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Экран в</a:t>
            </a:r>
            <a:r>
              <a:rPr lang="en-US" altLang="en-US"/>
              <a:t>ыбор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основы</a:t>
            </a:r>
            <a:r>
              <a:rPr lang="en-US" altLang="ru-RU"/>
              <a:t> </a:t>
            </a:r>
            <a:r>
              <a:rPr lang="en-US" altLang="en-US"/>
              <a:t>пиццы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0615" y="1237615"/>
            <a:ext cx="7431405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Экран к</a:t>
            </a:r>
            <a:r>
              <a:rPr lang="en-US" altLang="en-US"/>
              <a:t>онструктор</a:t>
            </a:r>
            <a:r>
              <a:rPr lang="en-US" altLang="ru-RU"/>
              <a:t> </a:t>
            </a:r>
            <a:r>
              <a:rPr lang="en-US" altLang="en-US"/>
              <a:t>пиццы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7280" y="1231265"/>
            <a:ext cx="7456805" cy="5500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Экран конструктор пиццы, диалоги</a:t>
            </a:r>
            <a:endParaRPr lang="ru-RU" altLang="en-US" b="1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Добавление</a:t>
            </a:r>
            <a:r>
              <a:rPr lang="en-US" altLang="ru-RU"/>
              <a:t> </a:t>
            </a:r>
            <a:r>
              <a:rPr lang="en-US" altLang="en-US"/>
              <a:t>ингредиента</a:t>
            </a:r>
            <a:r>
              <a:rPr lang="en-US" altLang="ru-RU"/>
              <a:t> </a:t>
            </a:r>
            <a:r>
              <a:rPr lang="en-US" altLang="en-US"/>
              <a:t>шаг</a:t>
            </a:r>
            <a:r>
              <a:rPr lang="en-US" altLang="ru-RU"/>
              <a:t> 1</a:t>
            </a:r>
            <a:endParaRPr lang="en-US" altLang="ru-RU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1545" y="2505075"/>
            <a:ext cx="4973955" cy="3684905"/>
          </a:xfrm>
          <a:prstGeom prst="rect">
            <a:avLst/>
          </a:prstGeom>
        </p:spPr>
      </p:pic>
      <p:sp>
        <p:nvSpPr>
          <p:cNvPr id="7" name="Замещающий 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US"/>
              <a:t>Добавление</a:t>
            </a:r>
            <a:r>
              <a:rPr lang="en-US" altLang="ru-RU"/>
              <a:t> </a:t>
            </a:r>
            <a:r>
              <a:rPr lang="en-US" altLang="en-US"/>
              <a:t>ингредиента</a:t>
            </a:r>
            <a:r>
              <a:rPr lang="en-US" altLang="ru-RU"/>
              <a:t> </a:t>
            </a:r>
            <a:r>
              <a:rPr lang="en-US" altLang="en-US"/>
              <a:t>шаг</a:t>
            </a:r>
            <a:r>
              <a:rPr lang="en-US" altLang="ru-RU"/>
              <a:t> </a:t>
            </a:r>
            <a:r>
              <a:rPr lang="ru-RU" altLang="en-US"/>
              <a:t>2</a:t>
            </a:r>
            <a:endParaRPr lang="ru-RU" altLang="en-US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0150" y="2505075"/>
            <a:ext cx="496633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Б</a:t>
            </a:r>
            <a:r>
              <a:rPr lang="ru-RU" altLang="en-US"/>
              <a:t>Д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Ингредиенты</a:t>
            </a:r>
            <a:r>
              <a:rPr lang="en-US" altLang="ru-RU"/>
              <a:t> </a:t>
            </a:r>
            <a:r>
              <a:rPr lang="en-US" altLang="en-US"/>
              <a:t>хранятся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таблице</a:t>
            </a:r>
            <a:r>
              <a:rPr lang="en-US" altLang="ru-RU"/>
              <a:t> "Ingredients"</a:t>
            </a:r>
            <a:endParaRPr lang="en-US" altLang="ru-RU"/>
          </a:p>
          <a:p>
            <a:r>
              <a:rPr lang="en-US" altLang="en-US"/>
              <a:t>Заказ</a:t>
            </a:r>
            <a:r>
              <a:rPr lang="en-US" altLang="ru-RU"/>
              <a:t> </a:t>
            </a:r>
            <a:r>
              <a:rPr lang="en-US" altLang="en-US"/>
              <a:t>сохраняется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таблицах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"Orders"</a:t>
            </a:r>
            <a:endParaRPr lang="en-US" altLang="ru-RU"/>
          </a:p>
          <a:p>
            <a:r>
              <a:rPr lang="en-US" altLang="ru-RU"/>
              <a:t>"OrdersIngredients"</a:t>
            </a: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Экран о</a:t>
            </a:r>
            <a:r>
              <a:rPr lang="en-US" altLang="en-US"/>
              <a:t>жидани</a:t>
            </a:r>
            <a:r>
              <a:rPr lang="ru-RU" altLang="en-US"/>
              <a:t>я</a:t>
            </a:r>
            <a:r>
              <a:rPr lang="en-US" altLang="ru-RU"/>
              <a:t> </a:t>
            </a:r>
            <a:r>
              <a:rPr lang="en-US" altLang="en-US"/>
              <a:t>оплаты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6025" y="1289050"/>
            <a:ext cx="7220585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Итоговый</a:t>
            </a:r>
            <a:r>
              <a:rPr lang="en-US" altLang="ru-RU"/>
              <a:t> </a:t>
            </a:r>
            <a:r>
              <a:rPr lang="en-US" altLang="en-US"/>
              <a:t>экран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635" y="1243965"/>
            <a:ext cx="7619365" cy="5377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Presentation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Ирина Прийменко</cp:lastModifiedBy>
  <cp:revision>2</cp:revision>
  <dcterms:created xsi:type="dcterms:W3CDTF">2024-11-21T03:28:16Z</dcterms:created>
  <dcterms:modified xsi:type="dcterms:W3CDTF">2024-11-21T08:40:26Z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3EDEE060470447C4820710EE9A86DF1A_11</vt:lpwstr>
  </property>
</Properties>
</file>