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830d6850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830d6850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d1f0407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d1f0407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d5e3b4fb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d5e3b4fb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830d685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830d685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d1f0407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d1f0407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830d6850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830d6850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d1bc38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d1bc38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830d6850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830d685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30d685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830d685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830d6850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830d685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30d685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30d685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d1bc38e5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2d1bc38e5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d1f0407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2d1f040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830d685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830d685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0" Type="http://schemas.openxmlformats.org/officeDocument/2006/relationships/image" Target="../media/image21.png"/><Relationship Id="rId9" Type="http://schemas.openxmlformats.org/officeDocument/2006/relationships/image" Target="../media/image17.png"/><Relationship Id="rId5" Type="http://schemas.openxmlformats.org/officeDocument/2006/relationships/image" Target="../media/image15.png"/><Relationship Id="rId6" Type="http://schemas.openxmlformats.org/officeDocument/2006/relationships/image" Target="../media/image1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755575"/>
            <a:ext cx="8520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100">
                <a:solidFill>
                  <a:schemeClr val="lt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Space Invaders</a:t>
            </a:r>
            <a:endParaRPr sz="510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680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D9D9D9"/>
                </a:solidFill>
              </a:rPr>
              <a:t>Автор: Прийменко Ирина</a:t>
            </a:r>
            <a:endParaRPr sz="1600">
              <a:solidFill>
                <a:srgbClr val="D9D9D9"/>
              </a:solidFill>
            </a:endParaRPr>
          </a:p>
        </p:txBody>
      </p:sp>
      <p:sp>
        <p:nvSpPr>
          <p:cNvPr id="101" name="Google Shape;101;p25"/>
          <p:cNvSpPr txBox="1"/>
          <p:nvPr>
            <p:ph type="ctrTitle"/>
          </p:nvPr>
        </p:nvSpPr>
        <p:spPr>
          <a:xfrm>
            <a:off x="3361650" y="2207025"/>
            <a:ext cx="2420700" cy="4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2660">
                <a:solidFill>
                  <a:schemeClr val="lt1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Новая угроза</a:t>
            </a:r>
            <a:endParaRPr sz="2660">
              <a:solidFill>
                <a:schemeClr val="lt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Экраны завершения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34143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1650">
                <a:solidFill>
                  <a:srgbClr val="EFEFEF"/>
                </a:solidFill>
              </a:rPr>
              <a:t>Экран победы</a:t>
            </a:r>
            <a:endParaRPr sz="165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rgbClr val="EFEFEF"/>
              </a:solidFill>
            </a:endParaRPr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4904950" y="1152475"/>
            <a:ext cx="3414300" cy="3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650">
                <a:solidFill>
                  <a:srgbClr val="EFEFEF"/>
                </a:solidFill>
              </a:rPr>
              <a:t>Экран поражения</a:t>
            </a:r>
            <a:endParaRPr sz="1650">
              <a:solidFill>
                <a:srgbClr val="EFEFEF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rgbClr val="EFEFEF"/>
              </a:solidFill>
            </a:endParaRPr>
          </a:p>
        </p:txBody>
      </p:sp>
      <p:pic>
        <p:nvPicPr>
          <p:cNvPr id="179" name="Google Shape;1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00" y="1667700"/>
            <a:ext cx="3354061" cy="31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48" y="1667700"/>
            <a:ext cx="3354305" cy="31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Локальный з</a:t>
            </a:r>
            <a:r>
              <a:rPr lang="ru">
                <a:solidFill>
                  <a:schemeClr val="lt1"/>
                </a:solidFill>
              </a:rPr>
              <a:t>ал славы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341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Отображается топ-10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Можно прослушать саундтрек к игре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Фоновая анимация - “бой с пришельцами”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975" y="742861"/>
            <a:ext cx="4060374" cy="382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</a:rPr>
              <a:t>Мировые рекорды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55625" y="2305213"/>
            <a:ext cx="3216600" cy="19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Сервер написан на Flask, имеет две функции: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Добавл</a:t>
            </a:r>
            <a:r>
              <a:rPr lang="ru">
                <a:solidFill>
                  <a:srgbClr val="EFEFEF"/>
                </a:solidFill>
              </a:rPr>
              <a:t>яет</a:t>
            </a:r>
            <a:r>
              <a:rPr lang="ru">
                <a:solidFill>
                  <a:srgbClr val="EFEFEF"/>
                </a:solidFill>
              </a:rPr>
              <a:t> результат игры в БД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Отдаёт</a:t>
            </a:r>
            <a:r>
              <a:rPr lang="ru">
                <a:solidFill>
                  <a:srgbClr val="EFEFEF"/>
                </a:solidFill>
              </a:rPr>
              <a:t> страницу с лидерами по очкам 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94" name="Google Shape;194;p36"/>
          <p:cNvPicPr preferRelativeResize="0"/>
          <p:nvPr/>
        </p:nvPicPr>
        <p:blipFill rotWithShape="1">
          <a:blip r:embed="rId3">
            <a:alphaModFix/>
          </a:blip>
          <a:srcRect b="18200" l="0" r="0" t="0"/>
          <a:stretch/>
        </p:blipFill>
        <p:spPr>
          <a:xfrm>
            <a:off x="3812500" y="2162500"/>
            <a:ext cx="5019799" cy="2794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775" y="445025"/>
            <a:ext cx="15621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55625" y="1207400"/>
            <a:ext cx="65718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Результаты игр отправляются на сервер через API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Структура проекта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37"/>
          <p:cNvSpPr txBox="1"/>
          <p:nvPr/>
        </p:nvSpPr>
        <p:spPr>
          <a:xfrm>
            <a:off x="377425" y="1125625"/>
            <a:ext cx="32718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├───docs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├───img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├───music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├───sound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├───results_server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├───src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├───aliens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├───components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├───core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├───scenes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├───menu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├───main.py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├───requirements.txt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7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├───README.md</a:t>
            </a:r>
            <a:endParaRPr b="1" sz="17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7"/>
          <p:cNvSpPr txBox="1"/>
          <p:nvPr/>
        </p:nvSpPr>
        <p:spPr>
          <a:xfrm>
            <a:off x="3775300" y="1268350"/>
            <a:ext cx="4605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 sz="1800">
                <a:solidFill>
                  <a:srgbClr val="EFEFEF"/>
                </a:solidFill>
              </a:rPr>
              <a:t>Использованные технологии: 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Python 3.11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Pygame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SQLite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Requests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Flask (сервер результатов)</a:t>
            </a:r>
            <a:endParaRPr sz="1800">
              <a:solidFill>
                <a:srgbClr val="EFEFE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○"/>
            </a:pPr>
            <a:r>
              <a:rPr lang="ru" sz="1800">
                <a:solidFill>
                  <a:srgbClr val="EFEFEF"/>
                </a:solidFill>
              </a:rPr>
              <a:t>Pythonanywhere (хостинг)</a:t>
            </a:r>
            <a:endParaRPr sz="18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 sz="1800">
                <a:solidFill>
                  <a:srgbClr val="EFEFEF"/>
                </a:solidFill>
              </a:rPr>
              <a:t>Шаблоны проектирования: Game loop, Update method, Event loop.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Схема классов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149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Заключение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Игра получилась практически законченной, я думаю цель обозначенная в работе достигнута в полной мере.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Дальнейшая работа над проектом может заключатся в точной настройке баланса уровня сложности и добавлении сетевого режима для совместной игры.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Работая над проектом я получила новый опыт проектирования игр. Также провела большую работу со звуковыми эффектами и музыкой.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Цели и задачи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311700" y="1152475"/>
            <a:ext cx="85206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EFEFEF"/>
                </a:solidFill>
              </a:rPr>
              <a:t>Цель работы</a:t>
            </a:r>
            <a:r>
              <a:rPr lang="ru" sz="1900">
                <a:solidFill>
                  <a:srgbClr val="EFEFEF"/>
                </a:solidFill>
              </a:rPr>
              <a:t>: Разработать продолжение игры Space Invaders.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EFEFEF"/>
                </a:solidFill>
              </a:rPr>
              <a:t>Идея</a:t>
            </a:r>
            <a:r>
              <a:rPr lang="ru" sz="1900">
                <a:solidFill>
                  <a:srgbClr val="EFEFEF"/>
                </a:solidFill>
              </a:rPr>
              <a:t>: Добавить динамики, новых врагов и корабль-носитель, который в этот раз самолично вступает в бой.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EFEFEF"/>
                </a:solidFill>
              </a:rPr>
              <a:t>Задачи</a:t>
            </a:r>
            <a:r>
              <a:rPr lang="ru" sz="1900">
                <a:solidFill>
                  <a:srgbClr val="EFEFEF"/>
                </a:solidFill>
              </a:rPr>
              <a:t>:</a:t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900"/>
              <a:buChar char="●"/>
            </a:pPr>
            <a:r>
              <a:rPr lang="ru" sz="1900">
                <a:solidFill>
                  <a:srgbClr val="EFEFEF"/>
                </a:solidFill>
              </a:rPr>
              <a:t>Разработать ТЗ для игры</a:t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900"/>
              <a:buChar char="●"/>
            </a:pPr>
            <a:r>
              <a:rPr lang="ru" sz="1900">
                <a:solidFill>
                  <a:srgbClr val="EFEFEF"/>
                </a:solidFill>
              </a:rPr>
              <a:t>Добыть и нарисовать графику</a:t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900"/>
              <a:buChar char="●"/>
            </a:pPr>
            <a:r>
              <a:rPr lang="ru" sz="1900">
                <a:solidFill>
                  <a:srgbClr val="EFEFEF"/>
                </a:solidFill>
              </a:rPr>
              <a:t>Реализовать главное меню, игровой режим, экраны завершения</a:t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900"/>
              <a:buChar char="●"/>
            </a:pPr>
            <a:r>
              <a:rPr lang="ru" sz="1900">
                <a:solidFill>
                  <a:srgbClr val="EFEFEF"/>
                </a:solidFill>
              </a:rPr>
              <a:t>Добавить музыку и звуковые эффекты</a:t>
            </a:r>
            <a:endParaRPr sz="1900">
              <a:solidFill>
                <a:srgbClr val="EFEFEF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900"/>
              <a:buChar char="●"/>
            </a:pPr>
            <a:r>
              <a:rPr lang="ru" sz="1900">
                <a:solidFill>
                  <a:srgbClr val="EFEFEF"/>
                </a:solidFill>
              </a:rPr>
              <a:t>Сбалансировать сложность игры</a:t>
            </a:r>
            <a:endParaRPr sz="1900">
              <a:solidFill>
                <a:srgbClr val="EFEFE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Space Invaders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207400" y="1179925"/>
            <a:ext cx="372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Space Invaders: "Новая угроза" — это современная интерпретация легендарной аркадной игры Space Invaders, созданной в 1978 году Томохиро Нисикадо.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14" name="Google Shape;1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900" y="928028"/>
            <a:ext cx="4986276" cy="37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Г</a:t>
            </a:r>
            <a:r>
              <a:rPr lang="ru">
                <a:solidFill>
                  <a:schemeClr val="lt1"/>
                </a:solidFill>
              </a:rPr>
              <a:t>лавное меню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366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Позволяет: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Запустить игру для 1-го либо для 2-х игроков.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Посмотреть таблицу рекордов.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На фоне меню - вид земли из космоса, а также анимация пришельцев, готовящихся к вторжению.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50" y="632175"/>
            <a:ext cx="402584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Геймплей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395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Пришельцы наступают строем.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На каждом уровне - новая волна: Меняется состав волны и повышается сложность.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Игроку необходимо уничтожить всех пришельцев.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Пришельцы также стреляют по игроку.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8" name="Google Shape;1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817" y="453250"/>
            <a:ext cx="4339484" cy="42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Виды пришельцев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Рядовые пришельцы - отличаются видом сбрасываемых снарядов.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От одних уклонится легко - от других сложнее.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Дваарм - тяжелая артиллерия пришельцев: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EFEFEF"/>
                </a:solidFill>
              </a:rPr>
              <a:t>Всегда находится на задних рядах, мощно атакует из-за спин союзников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35" name="Google Shape;1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50" y="1735950"/>
            <a:ext cx="889275" cy="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9350" y="1735925"/>
            <a:ext cx="889268" cy="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4750" y="1735935"/>
            <a:ext cx="889275" cy="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0"/>
          <p:cNvPicPr preferRelativeResize="0"/>
          <p:nvPr/>
        </p:nvPicPr>
        <p:blipFill rotWithShape="1">
          <a:blip r:embed="rId6">
            <a:alphaModFix/>
          </a:blip>
          <a:srcRect b="3271" l="0" r="0" t="3271"/>
          <a:stretch/>
        </p:blipFill>
        <p:spPr>
          <a:xfrm>
            <a:off x="432350" y="3608196"/>
            <a:ext cx="1603875" cy="72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Бонусный пришелец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07800"/>
            <a:ext cx="133110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311700" y="1312275"/>
            <a:ext cx="41169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EFEFEF"/>
                </a:solidFill>
              </a:rPr>
              <a:t>Один раз за уровень пришелец пролетает на высокой скорости в верхней части экрана. 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rgbClr val="EFEFEF"/>
                </a:solidFill>
              </a:rPr>
              <a:t>За сбитие такого пришельца полагается существенный бонус - крупная сумма очков и мощный апгрейд оружия на время.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488" y="2571750"/>
            <a:ext cx="898125" cy="19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>
                <a:solidFill>
                  <a:schemeClr val="lt1"/>
                </a:solidFill>
              </a:rPr>
              <a:t>Прислужник - поддержка пришельцев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311700" y="1109175"/>
            <a:ext cx="46713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Периодически создает вокруг случайного пришельца щит. Который придется сбивать дополнительно.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Появляется на некоторых уровнях в том числе и на уровне с боссом.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На уровне с боссом количество прислужников равно количеству игроков.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275" y="904950"/>
            <a:ext cx="1124625" cy="9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2500" y="2188822"/>
            <a:ext cx="73632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3425" y="2935872"/>
            <a:ext cx="6000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8650" y="2764422"/>
            <a:ext cx="809625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5850" y="2042909"/>
            <a:ext cx="8096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Босс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33"/>
          <p:cNvSpPr txBox="1"/>
          <p:nvPr>
            <p:ph idx="1" type="body"/>
          </p:nvPr>
        </p:nvSpPr>
        <p:spPr>
          <a:xfrm>
            <a:off x="311700" y="1152475"/>
            <a:ext cx="44628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EFEFEF"/>
                </a:solidFill>
              </a:rPr>
              <a:t>В конце игры, игрока ждёт трудное испытание - это корабль-носитель пришельцев.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Обладает большим запасом HP.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Перемещается по экрану, атакует игрока роем мини-пришельцев.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Призывает прислужника.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EFEFEF"/>
              </a:buClr>
              <a:buSzPts val="1800"/>
              <a:buChar char="●"/>
            </a:pPr>
            <a:r>
              <a:rPr lang="ru">
                <a:solidFill>
                  <a:srgbClr val="EFEFEF"/>
                </a:solidFill>
              </a:rPr>
              <a:t>Пользуется щитом, когда HP снизятся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675" y="430075"/>
            <a:ext cx="4070425" cy="184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350" y="2486975"/>
            <a:ext cx="455925" cy="3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250" y="3000674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8600" y="3582549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53925" y="2571749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40550" y="4136974"/>
            <a:ext cx="455925" cy="35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70925" y="4085825"/>
            <a:ext cx="28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13200" y="3355275"/>
            <a:ext cx="76200" cy="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