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830d685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830d685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830d6850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830d6850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30d6850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830d6850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830d6850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830d685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830d685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830d685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830d6850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830d685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30d685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30d685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830d685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830d685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830d6850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830d6850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830d6850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830d6850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830d685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830d685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61050"/>
            <a:ext cx="8520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100">
                <a:solidFill>
                  <a:schemeClr val="lt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Space Invaders</a:t>
            </a:r>
            <a:endParaRPr sz="51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80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D9D9D9"/>
                </a:solidFill>
              </a:rPr>
              <a:t>Автор: Прийменко Ирина</a:t>
            </a:r>
            <a:endParaRPr sz="1600">
              <a:solidFill>
                <a:srgbClr val="D9D9D9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361650" y="2207025"/>
            <a:ext cx="24207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660">
                <a:solidFill>
                  <a:schemeClr val="lt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Новая угроза</a:t>
            </a:r>
            <a:endParaRPr sz="266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Архитектура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В проекте применяются </a:t>
            </a:r>
            <a:r>
              <a:rPr lang="ru">
                <a:solidFill>
                  <a:srgbClr val="EFEFEF"/>
                </a:solidFill>
              </a:rPr>
              <a:t>шаблоны проектирования </a:t>
            </a:r>
            <a:r>
              <a:rPr b="1" lang="ru">
                <a:solidFill>
                  <a:srgbClr val="EFEFEF"/>
                </a:solidFill>
              </a:rPr>
              <a:t>game loop</a:t>
            </a:r>
            <a:r>
              <a:rPr lang="ru">
                <a:solidFill>
                  <a:srgbClr val="EFEFEF"/>
                </a:solidFill>
              </a:rPr>
              <a:t>, </a:t>
            </a:r>
            <a:r>
              <a:rPr b="1" lang="ru">
                <a:solidFill>
                  <a:srgbClr val="EFEFEF"/>
                </a:solidFill>
              </a:rPr>
              <a:t>event loop</a:t>
            </a:r>
            <a:r>
              <a:rPr lang="ru">
                <a:solidFill>
                  <a:srgbClr val="EFEFEF"/>
                </a:solidFill>
              </a:rPr>
              <a:t>, </a:t>
            </a:r>
            <a:r>
              <a:rPr b="1" lang="ru">
                <a:solidFill>
                  <a:srgbClr val="EFEFEF"/>
                </a:solidFill>
              </a:rPr>
              <a:t>time step </a:t>
            </a:r>
            <a:r>
              <a:rPr lang="ru">
                <a:solidFill>
                  <a:srgbClr val="EFEFEF"/>
                </a:solidFill>
              </a:rPr>
              <a:t>в сочетании с </a:t>
            </a:r>
            <a:r>
              <a:rPr b="1" lang="ru">
                <a:solidFill>
                  <a:srgbClr val="EFEFEF"/>
                </a:solidFill>
              </a:rPr>
              <a:t>методом update </a:t>
            </a:r>
            <a:r>
              <a:rPr lang="ru">
                <a:solidFill>
                  <a:srgbClr val="EFEFEF"/>
                </a:solidFill>
              </a:rPr>
              <a:t>(</a:t>
            </a:r>
            <a:r>
              <a:rPr lang="ru">
                <a:solidFill>
                  <a:srgbClr val="EFEFEF"/>
                </a:solidFill>
              </a:rPr>
              <a:t>у всех игровых объектов есть метод update, который отвечает за поведение этого объекта</a:t>
            </a:r>
            <a:r>
              <a:rPr lang="ru">
                <a:solidFill>
                  <a:srgbClr val="EFEFEF"/>
                </a:solidFill>
              </a:rPr>
              <a:t>).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(нарисовать картинку)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Схема классов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нарисовать картинку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Заключение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Работая над проектом я получила новый опыт проектирования игр. Также провела большую работу со звуковыми эффектами и музыкой.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Дальнейшая работа над проектом может заключатся в точной настройке баланса уровня сложности.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Ещё было бы здорово добавить сетевой режим для совместной игры.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Введение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07400" y="1179925"/>
            <a:ext cx="372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Space Invaders: "Новая угроза" — это современная интерпретация легендарной аркадной игры Space Invaders, созданной в 1978 году Томохиро Нисикадо.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900" y="928028"/>
            <a:ext cx="4986276" cy="37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Г</a:t>
            </a:r>
            <a:r>
              <a:rPr lang="ru">
                <a:solidFill>
                  <a:schemeClr val="lt1"/>
                </a:solidFill>
              </a:rPr>
              <a:t>лавное меню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66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Позволяет: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Запустить игру для 1-го либо для 2-х игроков.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Посмотреть таблицу рекордов.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На фоне меню - вид земли из космоса, а также анимация пришельцев, готовящихся к вторжению.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600" y="418663"/>
            <a:ext cx="4580699" cy="430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Геймплей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5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Пришельцы наступают строем.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На каждом уровне - новая волна: Меняется состав волны и повышается сложность.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Игроку необходимо уничтожить всех пришельцев.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Пришельцы также стреляют по игроку.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817" y="453250"/>
            <a:ext cx="4339484" cy="42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Механика уровня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700" y="368175"/>
            <a:ext cx="4577674" cy="43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7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Строй пришельцев появляется слева вверху и двигается горизонтально от края до края, касаясь края строй пришельцев спускается вниз.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Если строй достигает игрока, то игра завершается поражением.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Игрок также теряет жизнь если пришелец попадёт в него.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Виды пришельцев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Рядовые пришельцы - отличаются видом сбрасываемых снарядов.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От одних уклонится легко - от других сложнее.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Тяжелая артиллерия пришельцев: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Всегда находится на задних рядах, атакует из-за спин союзников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50" y="1735950"/>
            <a:ext cx="889275" cy="6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350" y="1735925"/>
            <a:ext cx="889268" cy="6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4750" y="1735935"/>
            <a:ext cx="889275" cy="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25" y="3636649"/>
            <a:ext cx="1540507" cy="6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Бонусные пришельцы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662075" y="1249975"/>
            <a:ext cx="51105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Кидает чрезвычайно опасную бомбу, которую можно сбить.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Вызывает подкрепление (восстанавливает часть сбитых пришельцев)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	  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00" y="1249975"/>
            <a:ext cx="1331100" cy="6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25" y="2571750"/>
            <a:ext cx="13310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6675" y="3453100"/>
            <a:ext cx="8421900" cy="14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Пришельцы пролетают на высокой скорости в верхней части экрана.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За сбитие такого пришельца полагается существенный бонус - крупная сумма очков, мощный апгрейд оружия.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Босс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В конце игры, игрока ждёт трудное испытание - это корабль-носитель пришельцев.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Он обладает большим запасом HP.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Перемещается по экрану, издаёт угрожающие звуки, атакует игрока роем мини-пришельцев.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Призывает прислужника.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4200"/>
            <a:ext cx="4421025" cy="19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350" y="2486975"/>
            <a:ext cx="455925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7250" y="3000674"/>
            <a:ext cx="455925" cy="3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8600" y="3582549"/>
            <a:ext cx="455925" cy="3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3925" y="2571749"/>
            <a:ext cx="455925" cy="3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0550" y="4136974"/>
            <a:ext cx="455925" cy="3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70925" y="4085825"/>
            <a:ext cx="285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13200" y="3355275"/>
            <a:ext cx="76200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0525" y="3799636"/>
            <a:ext cx="1492675" cy="7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Таблица рекордов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В игре ведётся подсчёт очков каждого игрока.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На экране завершения можно ввести своё имя и сохранить свой результат в таблицу рекордов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