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830d685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830d685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830d685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830d685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830d6850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830d6850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830d6850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830d6850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830d6850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830d685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830d685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830d685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830d6850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830d685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830d685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830d685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830d685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830d685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830d6850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830d6850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830d6850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830d6850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830d6850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830d6850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61050"/>
            <a:ext cx="8520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Space Invaders</a:t>
            </a:r>
            <a:endParaRPr sz="5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80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Автор: Прийменко Ирина</a:t>
            </a:r>
            <a:endParaRPr sz="16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361650" y="2207025"/>
            <a:ext cx="24207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66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Новая угроза</a:t>
            </a:r>
            <a:endParaRPr sz="26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Таблица результатов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классов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Заключение. Трудности и вызовы реализации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[Рассказать кратко о проекте, его идее, показать историю развития]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Space Invaders: "Новая угроза" — это современная интерпретация легендарной аркадной игры Space Invaders, созданной в 1978 году Томохиро Нисикадо. "Новая угроза" сохраняет дух оригинала, добавляя новые элементы, чтобы сделать игровой процесс еще более увлекательным и сложным. Вам предстоит противостоять инопланетному вторжению, используя всю свою ловкость и реакцию, ведь в этот раз у вас нет защитных барьеров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</a:t>
            </a:r>
            <a:r>
              <a:rPr lang="ru"/>
              <a:t>лавное меню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800" y="965450"/>
            <a:ext cx="4051100" cy="392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игра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151" y="918575"/>
            <a:ext cx="3978149" cy="38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Механика уровня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пришельцев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Рядовые пришельцы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50" y="1735950"/>
            <a:ext cx="889275" cy="6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000" y="1735950"/>
            <a:ext cx="889275" cy="69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9350" y="1735925"/>
            <a:ext cx="889268" cy="6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пришельцев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Бонусный пришелец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25" y="1656200"/>
            <a:ext cx="1630350" cy="7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Босс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корабль носитель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00" y="573200"/>
            <a:ext cx="4421025" cy="19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 over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325" y="761950"/>
            <a:ext cx="4114975" cy="4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