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3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6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1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8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5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4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203B-482E-42F1-BF90-69647D519C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DFC2-57CC-4D4C-8D61-7DDD8A6E4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968078" y="91753"/>
            <a:ext cx="6603177" cy="6603180"/>
            <a:chOff x="2968078" y="91753"/>
            <a:chExt cx="6603177" cy="66031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68078" y="91757"/>
              <a:ext cx="1650794" cy="165079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68078" y="1742551"/>
              <a:ext cx="1650794" cy="165079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078" y="3393345"/>
              <a:ext cx="1650794" cy="165079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68078" y="5044139"/>
              <a:ext cx="1650794" cy="165079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4618872" y="91757"/>
              <a:ext cx="1650794" cy="165079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4618872" y="3393343"/>
              <a:ext cx="1650794" cy="165079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18872" y="1742548"/>
              <a:ext cx="1650794" cy="165079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618872" y="5044139"/>
              <a:ext cx="1650794" cy="165079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920461" y="91753"/>
              <a:ext cx="1650794" cy="165079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69666" y="91753"/>
              <a:ext cx="1650794" cy="1650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02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Fang</dc:creator>
  <cp:lastModifiedBy>Yi Fang</cp:lastModifiedBy>
  <cp:revision>3</cp:revision>
  <dcterms:created xsi:type="dcterms:W3CDTF">2016-06-28T09:04:53Z</dcterms:created>
  <dcterms:modified xsi:type="dcterms:W3CDTF">2016-06-28T10:18:45Z</dcterms:modified>
</cp:coreProperties>
</file>