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sldIdLst>
    <p:sldId id="377" r:id="rId2"/>
    <p:sldId id="514" r:id="rId3"/>
    <p:sldId id="2076136255" r:id="rId4"/>
    <p:sldId id="256" r:id="rId5"/>
    <p:sldId id="383" r:id="rId6"/>
    <p:sldId id="379" r:id="rId7"/>
    <p:sldId id="380" r:id="rId8"/>
    <p:sldId id="2076136256" r:id="rId9"/>
    <p:sldId id="382" r:id="rId10"/>
    <p:sldId id="387" r:id="rId11"/>
    <p:sldId id="2076136257" r:id="rId12"/>
    <p:sldId id="362" r:id="rId13"/>
  </p:sldIdLst>
  <p:sldSz cx="12192000" cy="6858000"/>
  <p:notesSz cx="6858000" cy="9144000"/>
  <p:defaultTextStyle>
    <a:defPPr>
      <a:defRPr lang="en-A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025" autoAdjust="0"/>
    <p:restoredTop sz="93100" autoAdjust="0"/>
  </p:normalViewPr>
  <p:slideViewPr>
    <p:cSldViewPr snapToGrid="0">
      <p:cViewPr varScale="1">
        <p:scale>
          <a:sx n="119" d="100"/>
          <a:sy n="119" d="100"/>
        </p:scale>
        <p:origin x="96" y="15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T"/>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06EB93-1CA8-49A4-ACAC-8910D7DC503D}" type="datetimeFigureOut">
              <a:rPr lang="en-AT" smtClean="0"/>
              <a:t>19/04/2021</a:t>
            </a:fld>
            <a:endParaRPr lang="en-AT"/>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T"/>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T"/>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T"/>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ACF17C-94E3-4FD9-831D-8C5293AE49EB}" type="slidenum">
              <a:rPr lang="en-AT" smtClean="0"/>
              <a:t>‹#›</a:t>
            </a:fld>
            <a:endParaRPr lang="en-AT"/>
          </a:p>
        </p:txBody>
      </p:sp>
    </p:spTree>
    <p:extLst>
      <p:ext uri="{BB962C8B-B14F-4D97-AF65-F5344CB8AC3E}">
        <p14:creationId xmlns:p14="http://schemas.microsoft.com/office/powerpoint/2010/main" val="11249851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Azure Infrastructure</a:t>
            </a:r>
          </a:p>
          <a:p>
            <a:pPr marL="171450" indent="-171450">
              <a:buFont typeface="Arial" panose="020B0604020202020204" pitchFamily="34" charset="0"/>
              <a:buChar char="•"/>
            </a:pPr>
            <a:endParaRPr lang="en-AT" dirty="0"/>
          </a:p>
        </p:txBody>
      </p:sp>
      <p:sp>
        <p:nvSpPr>
          <p:cNvPr id="4" name="Slide Number Placeholder 3"/>
          <p:cNvSpPr>
            <a:spLocks noGrp="1"/>
          </p:cNvSpPr>
          <p:nvPr>
            <p:ph type="sldNum" sz="quarter" idx="5"/>
          </p:nvPr>
        </p:nvSpPr>
        <p:spPr/>
        <p:txBody>
          <a:bodyPr/>
          <a:lstStyle/>
          <a:p>
            <a:fld id="{91ACF17C-94E3-4FD9-831D-8C5293AE49EB}" type="slidenum">
              <a:rPr lang="en-AT" smtClean="0"/>
              <a:t>11</a:t>
            </a:fld>
            <a:endParaRPr lang="en-AT"/>
          </a:p>
        </p:txBody>
      </p:sp>
    </p:spTree>
    <p:extLst>
      <p:ext uri="{BB962C8B-B14F-4D97-AF65-F5344CB8AC3E}">
        <p14:creationId xmlns:p14="http://schemas.microsoft.com/office/powerpoint/2010/main" val="231751671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www.timecockpit.com/" TargetMode="External"/><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11" name="Text Placeholder 10"/>
          <p:cNvSpPr>
            <a:spLocks noGrp="1"/>
          </p:cNvSpPr>
          <p:nvPr>
            <p:ph type="body" sz="quarter" idx="24" hasCustomPrompt="1"/>
          </p:nvPr>
        </p:nvSpPr>
        <p:spPr>
          <a:xfrm>
            <a:off x="1522539" y="452669"/>
            <a:ext cx="10334101" cy="914131"/>
          </a:xfrm>
          <a:prstGeom prst="rect">
            <a:avLst/>
          </a:prstGeom>
        </p:spPr>
        <p:txBody>
          <a:bodyPr lIns="0" tIns="0" rIns="0" bIns="0" anchor="b"/>
          <a:lstStyle>
            <a:lvl1pPr marL="0" indent="0">
              <a:spcBef>
                <a:spcPts val="0"/>
              </a:spcBef>
              <a:buFontTx/>
              <a:buNone/>
              <a:defRPr sz="1867">
                <a:solidFill>
                  <a:schemeClr val="accent2"/>
                </a:solidFill>
                <a:latin typeface="+mn-lt"/>
              </a:defRPr>
            </a:lvl1pPr>
            <a:lvl2pPr marL="609585" indent="0">
              <a:buFontTx/>
              <a:buNone/>
              <a:defRPr sz="1867">
                <a:latin typeface="+mn-lt"/>
              </a:defRPr>
            </a:lvl2pPr>
            <a:lvl3pPr marL="1219170" indent="0">
              <a:buFontTx/>
              <a:buNone/>
              <a:defRPr sz="1867">
                <a:latin typeface="+mn-lt"/>
              </a:defRPr>
            </a:lvl3pPr>
            <a:lvl4pPr marL="1828754" indent="0">
              <a:buFontTx/>
              <a:buNone/>
              <a:defRPr sz="1867">
                <a:latin typeface="+mn-lt"/>
              </a:defRPr>
            </a:lvl4pPr>
            <a:lvl5pPr marL="2438339" indent="0">
              <a:buFontTx/>
              <a:buNone/>
              <a:defRPr sz="1867">
                <a:latin typeface="+mn-lt"/>
              </a:defRPr>
            </a:lvl5pPr>
          </a:lstStyle>
          <a:p>
            <a:pPr lvl="0"/>
            <a:r>
              <a:rPr lang="en-US" noProof="0" dirty="0"/>
              <a:t>Add long title here</a:t>
            </a:r>
          </a:p>
        </p:txBody>
      </p:sp>
      <p:sp>
        <p:nvSpPr>
          <p:cNvPr id="23" name="Content Placeholder 22"/>
          <p:cNvSpPr>
            <a:spLocks noGrp="1"/>
          </p:cNvSpPr>
          <p:nvPr>
            <p:ph sz="quarter" idx="20" hasCustomPrompt="1"/>
          </p:nvPr>
        </p:nvSpPr>
        <p:spPr>
          <a:xfrm>
            <a:off x="6962576" y="1997459"/>
            <a:ext cx="1053520" cy="1053453"/>
          </a:xfrm>
          <a:prstGeom prst="rect">
            <a:avLst/>
          </a:prstGeom>
          <a:solidFill>
            <a:schemeClr val="bg1">
              <a:lumMod val="75000"/>
            </a:schemeClr>
          </a:solidFill>
        </p:spPr>
        <p:txBody>
          <a:bodyPr anchor="ctr"/>
          <a:lstStyle>
            <a:lvl1pPr marL="0" indent="0" algn="ctr">
              <a:buNone/>
              <a:defRPr sz="1333">
                <a:solidFill>
                  <a:schemeClr val="bg1">
                    <a:lumMod val="50000"/>
                  </a:schemeClr>
                </a:solidFill>
                <a:latin typeface="+mj-lt"/>
              </a:defRPr>
            </a:lvl1pPr>
          </a:lstStyle>
          <a:p>
            <a:pPr lvl="0"/>
            <a:r>
              <a:rPr lang="en-US" noProof="0" dirty="0"/>
              <a:t>Image</a:t>
            </a:r>
          </a:p>
        </p:txBody>
      </p:sp>
      <p:sp>
        <p:nvSpPr>
          <p:cNvPr id="3" name="Rectangle 2"/>
          <p:cNvSpPr/>
          <p:nvPr userDrawn="1"/>
        </p:nvSpPr>
        <p:spPr>
          <a:xfrm>
            <a:off x="0" y="1994912"/>
            <a:ext cx="6864085" cy="331366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noProof="0" dirty="0"/>
          </a:p>
        </p:txBody>
      </p:sp>
      <p:sp>
        <p:nvSpPr>
          <p:cNvPr id="7" name="Titel 1"/>
          <p:cNvSpPr>
            <a:spLocks noGrp="1"/>
          </p:cNvSpPr>
          <p:nvPr>
            <p:ph type="title" hasCustomPrompt="1"/>
          </p:nvPr>
        </p:nvSpPr>
        <p:spPr>
          <a:xfrm>
            <a:off x="1525334" y="3261019"/>
            <a:ext cx="5047925" cy="909307"/>
          </a:xfrm>
          <a:prstGeom prst="rect">
            <a:avLst/>
          </a:prstGeom>
        </p:spPr>
        <p:txBody>
          <a:bodyPr wrap="square" lIns="0" tIns="0" rIns="0" bIns="0" anchor="b"/>
          <a:lstStyle>
            <a:lvl1pPr>
              <a:defRPr sz="7200">
                <a:solidFill>
                  <a:schemeClr val="tx1"/>
                </a:solidFill>
              </a:defRPr>
            </a:lvl1pPr>
          </a:lstStyle>
          <a:p>
            <a:r>
              <a:rPr lang="en-US" noProof="0" dirty="0"/>
              <a:t>Short Title</a:t>
            </a:r>
          </a:p>
        </p:txBody>
      </p:sp>
      <p:sp>
        <p:nvSpPr>
          <p:cNvPr id="12" name="Text Placeholder 11"/>
          <p:cNvSpPr>
            <a:spLocks noGrp="1"/>
          </p:cNvSpPr>
          <p:nvPr>
            <p:ph type="body" sz="quarter" idx="12" hasCustomPrompt="1"/>
          </p:nvPr>
        </p:nvSpPr>
        <p:spPr>
          <a:xfrm>
            <a:off x="8112224" y="1994912"/>
            <a:ext cx="3936437" cy="528000"/>
          </a:xfrm>
          <a:prstGeom prst="rect">
            <a:avLst/>
          </a:prstGeom>
        </p:spPr>
        <p:txBody>
          <a:bodyPr lIns="0" tIns="0" rIns="0" bIns="0">
            <a:noAutofit/>
          </a:bodyPr>
          <a:lstStyle>
            <a:lvl1pPr marL="0" indent="0">
              <a:buNone/>
              <a:defRPr sz="3200">
                <a:solidFill>
                  <a:schemeClr val="tx1"/>
                </a:solidFill>
                <a:latin typeface="Segoe UI" pitchFamily="34" charset="0"/>
                <a:ea typeface="Segoe UI" pitchFamily="34" charset="0"/>
                <a:cs typeface="Segoe UI" pitchFamily="34" charset="0"/>
              </a:defRPr>
            </a:lvl1pPr>
          </a:lstStyle>
          <a:p>
            <a:pPr lvl="0"/>
            <a:r>
              <a:rPr lang="en-US" noProof="0" dirty="0"/>
              <a:t>Your Name</a:t>
            </a:r>
          </a:p>
        </p:txBody>
      </p:sp>
      <p:sp>
        <p:nvSpPr>
          <p:cNvPr id="13" name="Text Placeholder 11"/>
          <p:cNvSpPr>
            <a:spLocks noGrp="1"/>
          </p:cNvSpPr>
          <p:nvPr>
            <p:ph type="body" sz="quarter" idx="13" hasCustomPrompt="1"/>
          </p:nvPr>
        </p:nvSpPr>
        <p:spPr>
          <a:xfrm>
            <a:off x="8112224" y="2522912"/>
            <a:ext cx="3936437" cy="528000"/>
          </a:xfrm>
          <a:prstGeom prst="rect">
            <a:avLst/>
          </a:prstGeom>
        </p:spPr>
        <p:txBody>
          <a:bodyPr lIns="0" tIns="0" rIns="0" bIns="0">
            <a:noAutofit/>
          </a:bodyPr>
          <a:lstStyle>
            <a:lvl1pPr marL="0" indent="0">
              <a:buNone/>
              <a:defRPr sz="1333">
                <a:solidFill>
                  <a:schemeClr val="tx1"/>
                </a:solidFill>
                <a:latin typeface="Segoe UI" pitchFamily="34" charset="0"/>
                <a:ea typeface="Segoe UI" pitchFamily="34" charset="0"/>
                <a:cs typeface="Segoe UI" pitchFamily="34" charset="0"/>
              </a:defRPr>
            </a:lvl1pPr>
          </a:lstStyle>
          <a:p>
            <a:pPr lvl="0"/>
            <a:r>
              <a:rPr lang="en-US" noProof="0" dirty="0"/>
              <a:t>Add company information here</a:t>
            </a:r>
          </a:p>
        </p:txBody>
      </p:sp>
      <p:sp>
        <p:nvSpPr>
          <p:cNvPr id="15" name="Text Placeholder 11"/>
          <p:cNvSpPr>
            <a:spLocks noGrp="1"/>
          </p:cNvSpPr>
          <p:nvPr>
            <p:ph type="body" sz="quarter" idx="15" hasCustomPrompt="1"/>
          </p:nvPr>
        </p:nvSpPr>
        <p:spPr>
          <a:xfrm>
            <a:off x="8112224" y="3117638"/>
            <a:ext cx="3936437" cy="1062105"/>
          </a:xfrm>
          <a:prstGeom prst="rect">
            <a:avLst/>
          </a:prstGeom>
        </p:spPr>
        <p:txBody>
          <a:bodyPr lIns="0" tIns="0" rIns="0" bIns="0" anchor="ctr">
            <a:noAutofit/>
          </a:bodyPr>
          <a:lstStyle>
            <a:lvl1pPr marL="0" indent="0">
              <a:buNone/>
              <a:defRPr sz="1333">
                <a:solidFill>
                  <a:schemeClr val="tx1"/>
                </a:solidFill>
                <a:latin typeface="Segoe UI" pitchFamily="34" charset="0"/>
                <a:ea typeface="Segoe UI" pitchFamily="34" charset="0"/>
                <a:cs typeface="Segoe UI" pitchFamily="34" charset="0"/>
              </a:defRPr>
            </a:lvl1pPr>
          </a:lstStyle>
          <a:p>
            <a:pPr lvl="0"/>
            <a:r>
              <a:rPr lang="en-US" noProof="0" dirty="0"/>
              <a:t>Add your contact details here</a:t>
            </a:r>
          </a:p>
        </p:txBody>
      </p:sp>
      <p:sp>
        <p:nvSpPr>
          <p:cNvPr id="20" name="Text Placeholder 19"/>
          <p:cNvSpPr>
            <a:spLocks noGrp="1"/>
          </p:cNvSpPr>
          <p:nvPr>
            <p:ph type="body" sz="quarter" idx="25" hasCustomPrompt="1"/>
          </p:nvPr>
        </p:nvSpPr>
        <p:spPr>
          <a:xfrm>
            <a:off x="1525334" y="4179744"/>
            <a:ext cx="5053513" cy="489601"/>
          </a:xfrm>
          <a:prstGeom prst="rect">
            <a:avLst/>
          </a:prstGeom>
        </p:spPr>
        <p:txBody>
          <a:bodyPr lIns="0" tIns="0" rIns="0" bIns="0" anchor="b"/>
          <a:lstStyle>
            <a:lvl1pPr marL="0" indent="0">
              <a:buFontTx/>
              <a:buNone/>
              <a:defRPr sz="3200">
                <a:solidFill>
                  <a:schemeClr val="tx1"/>
                </a:solidFill>
                <a:latin typeface="+mj-lt"/>
              </a:defRPr>
            </a:lvl1pPr>
            <a:lvl2pPr marL="609585" indent="0">
              <a:buFontTx/>
              <a:buNone/>
              <a:defRPr sz="3200">
                <a:solidFill>
                  <a:schemeClr val="tx1"/>
                </a:solidFill>
                <a:latin typeface="+mj-lt"/>
              </a:defRPr>
            </a:lvl2pPr>
            <a:lvl3pPr marL="1219170" indent="0">
              <a:buFontTx/>
              <a:buNone/>
              <a:defRPr sz="3200">
                <a:solidFill>
                  <a:schemeClr val="tx1"/>
                </a:solidFill>
                <a:latin typeface="+mj-lt"/>
              </a:defRPr>
            </a:lvl3pPr>
            <a:lvl4pPr marL="1828754" indent="0">
              <a:buFontTx/>
              <a:buNone/>
              <a:defRPr sz="3200">
                <a:solidFill>
                  <a:schemeClr val="tx1"/>
                </a:solidFill>
                <a:latin typeface="+mj-lt"/>
              </a:defRPr>
            </a:lvl4pPr>
            <a:lvl5pPr marL="2438339" indent="0">
              <a:buFontTx/>
              <a:buNone/>
              <a:defRPr sz="3200">
                <a:solidFill>
                  <a:schemeClr val="tx1"/>
                </a:solidFill>
                <a:latin typeface="+mj-lt"/>
              </a:defRPr>
            </a:lvl5pPr>
          </a:lstStyle>
          <a:p>
            <a:pPr lvl="0"/>
            <a:r>
              <a:rPr lang="en-US" noProof="0" dirty="0"/>
              <a:t>Subtitle</a:t>
            </a:r>
          </a:p>
        </p:txBody>
      </p:sp>
      <p:sp>
        <p:nvSpPr>
          <p:cNvPr id="29" name="Text Placeholder 28"/>
          <p:cNvSpPr>
            <a:spLocks noGrp="1"/>
          </p:cNvSpPr>
          <p:nvPr>
            <p:ph type="body" sz="quarter" idx="26" hasCustomPrompt="1"/>
          </p:nvPr>
        </p:nvSpPr>
        <p:spPr>
          <a:xfrm>
            <a:off x="6957584" y="3117638"/>
            <a:ext cx="1058513" cy="1062105"/>
          </a:xfrm>
          <a:prstGeom prst="rect">
            <a:avLst/>
          </a:prstGeom>
          <a:solidFill>
            <a:schemeClr val="bg1">
              <a:lumMod val="75000"/>
            </a:schemeClr>
          </a:solidFill>
        </p:spPr>
        <p:txBody>
          <a:bodyPr lIns="46800" rIns="46800" anchor="ctr"/>
          <a:lstStyle>
            <a:lvl1pPr marL="0" indent="0" algn="r">
              <a:buFontTx/>
              <a:buNone/>
              <a:defRPr sz="1333">
                <a:solidFill>
                  <a:schemeClr val="tx1"/>
                </a:solidFill>
                <a:latin typeface="+mn-lt"/>
              </a:defRPr>
            </a:lvl1pPr>
            <a:lvl2pPr marL="609585" indent="0">
              <a:buFontTx/>
              <a:buNone/>
              <a:defRPr sz="1333">
                <a:latin typeface="+mn-lt"/>
              </a:defRPr>
            </a:lvl2pPr>
            <a:lvl3pPr marL="1219170" indent="0">
              <a:buFontTx/>
              <a:buNone/>
              <a:defRPr sz="1333">
                <a:latin typeface="+mn-lt"/>
              </a:defRPr>
            </a:lvl3pPr>
            <a:lvl4pPr marL="1828754" indent="0">
              <a:buFontTx/>
              <a:buNone/>
              <a:defRPr sz="1333">
                <a:latin typeface="+mn-lt"/>
              </a:defRPr>
            </a:lvl4pPr>
            <a:lvl5pPr marL="2438339" indent="0">
              <a:buFontTx/>
              <a:buNone/>
              <a:defRPr sz="1333">
                <a:latin typeface="+mn-lt"/>
              </a:defRPr>
            </a:lvl5pPr>
          </a:lstStyle>
          <a:p>
            <a:pPr lvl="0"/>
            <a:r>
              <a:rPr lang="en-US" noProof="0" dirty="0"/>
              <a:t>Contact</a:t>
            </a:r>
          </a:p>
        </p:txBody>
      </p:sp>
      <p:sp>
        <p:nvSpPr>
          <p:cNvPr id="31" name="Rectangle 30"/>
          <p:cNvSpPr/>
          <p:nvPr userDrawn="1"/>
        </p:nvSpPr>
        <p:spPr>
          <a:xfrm>
            <a:off x="6957584" y="4246469"/>
            <a:ext cx="1058513" cy="106210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noProof="0" dirty="0"/>
          </a:p>
        </p:txBody>
      </p:sp>
      <p:pic>
        <p:nvPicPr>
          <p:cNvPr id="30" name="Grafik 3" descr="timecockpit_horizontal_rgb.png"/>
          <p:cNvPicPr>
            <a:picLocks noChangeAspect="1"/>
          </p:cNvPicPr>
          <p:nvPr userDrawn="1"/>
        </p:nvPicPr>
        <p:blipFill rotWithShape="1">
          <a:blip r:embed="rId2" cstate="print"/>
          <a:srcRect r="83641"/>
          <a:stretch/>
        </p:blipFill>
        <p:spPr>
          <a:xfrm>
            <a:off x="7057095" y="4347777"/>
            <a:ext cx="859487" cy="859487"/>
          </a:xfrm>
          <a:prstGeom prst="rect">
            <a:avLst/>
          </a:prstGeom>
        </p:spPr>
      </p:pic>
      <p:sp>
        <p:nvSpPr>
          <p:cNvPr id="32" name="Textfeld 12"/>
          <p:cNvSpPr txBox="1"/>
          <p:nvPr userDrawn="1"/>
        </p:nvSpPr>
        <p:spPr>
          <a:xfrm>
            <a:off x="8016214" y="4833071"/>
            <a:ext cx="1538691" cy="338554"/>
          </a:xfrm>
          <a:prstGeom prst="rect">
            <a:avLst/>
          </a:prstGeom>
          <a:noFill/>
        </p:spPr>
        <p:txBody>
          <a:bodyPr wrap="none" rtlCol="0">
            <a:spAutoFit/>
          </a:bodyPr>
          <a:lstStyle/>
          <a:p>
            <a:r>
              <a:rPr lang="en-US" sz="1600" b="1" noProof="0" dirty="0">
                <a:solidFill>
                  <a:schemeClr val="accent1"/>
                </a:solidFill>
              </a:rPr>
              <a:t>Saves the day.</a:t>
            </a:r>
          </a:p>
        </p:txBody>
      </p:sp>
      <p:pic>
        <p:nvPicPr>
          <p:cNvPr id="33" name="Grafik 3" descr="timecockpit_horizontal_rgb.png"/>
          <p:cNvPicPr>
            <a:picLocks noChangeAspect="1"/>
          </p:cNvPicPr>
          <p:nvPr userDrawn="1"/>
        </p:nvPicPr>
        <p:blipFill rotWithShape="1">
          <a:blip r:embed="rId2" cstate="print"/>
          <a:srcRect l="21866" r="-448"/>
          <a:stretch/>
        </p:blipFill>
        <p:spPr>
          <a:xfrm>
            <a:off x="8072365" y="4370903"/>
            <a:ext cx="2976451" cy="619637"/>
          </a:xfrm>
          <a:prstGeom prst="rect">
            <a:avLst/>
          </a:prstGeom>
        </p:spPr>
      </p:pic>
    </p:spTree>
    <p:extLst>
      <p:ext uri="{BB962C8B-B14F-4D97-AF65-F5344CB8AC3E}">
        <p14:creationId xmlns:p14="http://schemas.microsoft.com/office/powerpoint/2010/main" val="311840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llustration">
    <p:spTree>
      <p:nvGrpSpPr>
        <p:cNvPr id="1" name=""/>
        <p:cNvGrpSpPr/>
        <p:nvPr/>
      </p:nvGrpSpPr>
      <p:grpSpPr>
        <a:xfrm>
          <a:off x="0" y="0"/>
          <a:ext cx="0" cy="0"/>
          <a:chOff x="0" y="0"/>
          <a:chExt cx="0" cy="0"/>
        </a:xfrm>
      </p:grpSpPr>
      <p:sp>
        <p:nvSpPr>
          <p:cNvPr id="3" name="Rectangle 2"/>
          <p:cNvSpPr/>
          <p:nvPr userDrawn="1"/>
        </p:nvSpPr>
        <p:spPr>
          <a:xfrm>
            <a:off x="0" y="0"/>
            <a:ext cx="8016096"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sz="2400" dirty="0">
              <a:latin typeface="+mj-lt"/>
            </a:endParaRPr>
          </a:p>
        </p:txBody>
      </p:sp>
      <p:sp>
        <p:nvSpPr>
          <p:cNvPr id="7" name="Titel 1"/>
          <p:cNvSpPr>
            <a:spLocks noGrp="1"/>
          </p:cNvSpPr>
          <p:nvPr>
            <p:ph type="title" hasCustomPrompt="1"/>
          </p:nvPr>
        </p:nvSpPr>
        <p:spPr>
          <a:xfrm>
            <a:off x="8234197" y="246888"/>
            <a:ext cx="3622443" cy="665440"/>
          </a:xfrm>
          <a:prstGeom prst="rect">
            <a:avLst/>
          </a:prstGeom>
        </p:spPr>
        <p:txBody>
          <a:bodyPr wrap="square" lIns="0" tIns="0" rIns="0" bIns="0" anchor="b"/>
          <a:lstStyle>
            <a:lvl1pPr>
              <a:defRPr sz="3200">
                <a:solidFill>
                  <a:schemeClr val="tx1"/>
                </a:solidFill>
                <a:latin typeface="Segoe UI Semilight" panose="020B0402040204020203" pitchFamily="34" charset="0"/>
                <a:cs typeface="Segoe UI Semilight" panose="020B0402040204020203" pitchFamily="34" charset="0"/>
              </a:defRPr>
            </a:lvl1pPr>
          </a:lstStyle>
          <a:p>
            <a:r>
              <a:rPr lang="de-DE" dirty="0"/>
              <a:t>Title</a:t>
            </a:r>
            <a:endParaRPr lang="en-US" dirty="0"/>
          </a:p>
        </p:txBody>
      </p:sp>
      <p:sp>
        <p:nvSpPr>
          <p:cNvPr id="8" name="Content Placeholder 7"/>
          <p:cNvSpPr>
            <a:spLocks noGrp="1"/>
          </p:cNvSpPr>
          <p:nvPr>
            <p:ph sz="quarter" idx="22" hasCustomPrompt="1"/>
          </p:nvPr>
        </p:nvSpPr>
        <p:spPr>
          <a:xfrm>
            <a:off x="623392" y="912328"/>
            <a:ext cx="7104789" cy="5620597"/>
          </a:xfrm>
          <a:prstGeom prst="rect">
            <a:avLst/>
          </a:prstGeom>
        </p:spPr>
        <p:txBody>
          <a:bodyPr lIns="0" tIns="0" rIns="0" bIns="0"/>
          <a:lstStyle>
            <a:lvl1pPr marL="241294" indent="-241294">
              <a:spcBef>
                <a:spcPts val="1600"/>
              </a:spcBef>
              <a:buFontTx/>
              <a:buNone/>
              <a:defRPr sz="2667">
                <a:solidFill>
                  <a:schemeClr val="tx1"/>
                </a:solidFill>
                <a:latin typeface="+mj-lt"/>
              </a:defRPr>
            </a:lvl1pPr>
            <a:lvl2pPr marL="482588" indent="-241294">
              <a:spcBef>
                <a:spcPts val="0"/>
              </a:spcBef>
              <a:buFontTx/>
              <a:buNone/>
              <a:defRPr sz="2133">
                <a:solidFill>
                  <a:schemeClr val="tx1"/>
                </a:solidFill>
                <a:latin typeface="+mj-lt"/>
              </a:defRPr>
            </a:lvl2pPr>
            <a:lvl3pPr marL="713300" indent="-230712">
              <a:spcBef>
                <a:spcPts val="0"/>
              </a:spcBef>
              <a:buFontTx/>
              <a:buNone/>
              <a:defRPr sz="1600">
                <a:solidFill>
                  <a:schemeClr val="tx1"/>
                </a:solidFill>
                <a:latin typeface="+mj-lt"/>
              </a:defRPr>
            </a:lvl3pPr>
            <a:lvl4pPr marL="954593" indent="-241294">
              <a:spcBef>
                <a:spcPts val="0"/>
              </a:spcBef>
              <a:buFontTx/>
              <a:buNone/>
              <a:defRPr sz="1333">
                <a:solidFill>
                  <a:schemeClr val="tx1"/>
                </a:solidFill>
                <a:latin typeface="+mj-lt"/>
              </a:defRPr>
            </a:lvl4pPr>
            <a:lvl5pPr marL="1198003" indent="-243411">
              <a:spcBef>
                <a:spcPts val="0"/>
              </a:spcBef>
              <a:buFontTx/>
              <a:buNone/>
              <a:defRPr sz="1333">
                <a:solidFill>
                  <a:schemeClr val="tx1"/>
                </a:solidFill>
                <a:latin typeface="+mj-lt"/>
              </a:defRPr>
            </a:lvl5pPr>
          </a:lstStyle>
          <a:p>
            <a:pPr lvl="0"/>
            <a:r>
              <a:rPr lang="en-US" dirty="0"/>
              <a:t>Add illustration or text here (prefer illustration)</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9"/>
          <p:cNvSpPr>
            <a:spLocks noGrp="1"/>
          </p:cNvSpPr>
          <p:nvPr>
            <p:ph type="body" sz="quarter" idx="23" hasCustomPrompt="1"/>
          </p:nvPr>
        </p:nvSpPr>
        <p:spPr>
          <a:xfrm>
            <a:off x="8234197" y="913816"/>
            <a:ext cx="3622443" cy="510136"/>
          </a:xfrm>
          <a:prstGeom prst="rect">
            <a:avLst/>
          </a:prstGeom>
        </p:spPr>
        <p:txBody>
          <a:bodyPr lIns="0" tIns="0" rIns="0" bIns="0"/>
          <a:lstStyle>
            <a:lvl1pPr marL="0" indent="0">
              <a:buFontTx/>
              <a:buNone/>
              <a:defRPr sz="1600">
                <a:solidFill>
                  <a:schemeClr val="tx1"/>
                </a:solidFill>
                <a:latin typeface="+mj-lt"/>
                <a:cs typeface="Segoe UI Semilight" panose="020B0402040204020203" pitchFamily="34" charset="0"/>
              </a:defRPr>
            </a:lvl1pPr>
            <a:lvl2pPr marL="609585" indent="0">
              <a:buFontTx/>
              <a:buNone/>
              <a:defRPr sz="1867">
                <a:solidFill>
                  <a:schemeClr val="tx1"/>
                </a:solidFill>
                <a:latin typeface="+mn-lt"/>
              </a:defRPr>
            </a:lvl2pPr>
            <a:lvl3pPr marL="1219170" indent="0">
              <a:buFontTx/>
              <a:buNone/>
              <a:defRPr sz="1867">
                <a:solidFill>
                  <a:schemeClr val="tx1"/>
                </a:solidFill>
                <a:latin typeface="+mn-lt"/>
              </a:defRPr>
            </a:lvl3pPr>
            <a:lvl4pPr marL="1828754" indent="0">
              <a:buFontTx/>
              <a:buNone/>
              <a:defRPr sz="1867">
                <a:solidFill>
                  <a:schemeClr val="tx1"/>
                </a:solidFill>
                <a:latin typeface="+mn-lt"/>
              </a:defRPr>
            </a:lvl4pPr>
            <a:lvl5pPr marL="2438339" indent="0">
              <a:buFontTx/>
              <a:buNone/>
              <a:defRPr sz="1867">
                <a:solidFill>
                  <a:schemeClr val="tx1"/>
                </a:solidFill>
                <a:latin typeface="+mn-lt"/>
              </a:defRPr>
            </a:lvl5pPr>
          </a:lstStyle>
          <a:p>
            <a:pPr lvl="0"/>
            <a:r>
              <a:rPr lang="en-US" dirty="0"/>
              <a:t>Add a subtitle if necessary</a:t>
            </a:r>
          </a:p>
        </p:txBody>
      </p:sp>
      <p:sp>
        <p:nvSpPr>
          <p:cNvPr id="12" name="Text Placeholder 11"/>
          <p:cNvSpPr>
            <a:spLocks noGrp="1"/>
          </p:cNvSpPr>
          <p:nvPr>
            <p:ph type="body" sz="quarter" idx="24"/>
          </p:nvPr>
        </p:nvSpPr>
        <p:spPr>
          <a:xfrm>
            <a:off x="8240000" y="1604797"/>
            <a:ext cx="3616641" cy="4928128"/>
          </a:xfrm>
          <a:prstGeom prst="rect">
            <a:avLst/>
          </a:prstGeom>
        </p:spPr>
        <p:txBody>
          <a:bodyPr lIns="0" tIns="0" rIns="0" bIns="0"/>
          <a:lstStyle>
            <a:lvl1pPr marL="241294" indent="-241294">
              <a:spcBef>
                <a:spcPts val="2400"/>
              </a:spcBef>
              <a:buFontTx/>
              <a:buNone/>
              <a:defRPr sz="2400">
                <a:solidFill>
                  <a:schemeClr val="tx1"/>
                </a:solidFill>
                <a:latin typeface="Segoe UI Semilight" panose="020B0402040204020203" pitchFamily="34" charset="0"/>
                <a:cs typeface="Segoe UI Semilight" panose="020B0402040204020203" pitchFamily="34" charset="0"/>
              </a:defRPr>
            </a:lvl1pPr>
            <a:lvl2pPr marL="482588" indent="-241294">
              <a:spcBef>
                <a:spcPts val="0"/>
              </a:spcBef>
              <a:buFontTx/>
              <a:buNone/>
              <a:defRPr sz="1867">
                <a:solidFill>
                  <a:schemeClr val="tx1"/>
                </a:solidFill>
                <a:latin typeface="+mj-lt"/>
                <a:cs typeface="Segoe UI Semilight" panose="020B0402040204020203" pitchFamily="34" charset="0"/>
              </a:defRPr>
            </a:lvl2pPr>
            <a:lvl3pPr marL="713300" indent="-230712">
              <a:spcBef>
                <a:spcPts val="0"/>
              </a:spcBef>
              <a:buFontTx/>
              <a:buNone/>
              <a:defRPr sz="1600">
                <a:solidFill>
                  <a:schemeClr val="tx1"/>
                </a:solidFill>
                <a:latin typeface="+mj-lt"/>
                <a:cs typeface="Segoe UI Semilight" panose="020B0402040204020203" pitchFamily="34" charset="0"/>
              </a:defRPr>
            </a:lvl3pPr>
            <a:lvl4pPr marL="954593" indent="-241294">
              <a:spcBef>
                <a:spcPts val="0"/>
              </a:spcBef>
              <a:buFontTx/>
              <a:buNone/>
              <a:defRPr sz="1400">
                <a:solidFill>
                  <a:schemeClr val="tx1"/>
                </a:solidFill>
                <a:latin typeface="+mj-lt"/>
                <a:cs typeface="Segoe UI Semilight" panose="020B0402040204020203" pitchFamily="34" charset="0"/>
              </a:defRPr>
            </a:lvl4pPr>
            <a:lvl5pPr marL="1198003" indent="-243411">
              <a:spcBef>
                <a:spcPts val="0"/>
              </a:spcBef>
              <a:buFontTx/>
              <a:buNone/>
              <a:defRPr sz="1333">
                <a:solidFill>
                  <a:schemeClr val="tx1"/>
                </a:solidFill>
                <a:latin typeface="+mj-lt"/>
                <a:cs typeface="Segoe UI Semilight" panose="020B04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4"/>
          <p:cNvSpPr>
            <a:spLocks noGrp="1"/>
          </p:cNvSpPr>
          <p:nvPr>
            <p:ph type="body" sz="quarter" idx="25"/>
          </p:nvPr>
        </p:nvSpPr>
        <p:spPr>
          <a:xfrm>
            <a:off x="8234197" y="6046687"/>
            <a:ext cx="3622443" cy="486239"/>
          </a:xfrm>
          <a:prstGeom prst="rect">
            <a:avLst/>
          </a:prstGeom>
        </p:spPr>
        <p:txBody>
          <a:bodyPr lIns="0" tIns="0" rIns="0" bIns="0" anchor="b"/>
          <a:lstStyle>
            <a:lvl1pPr marL="0" indent="0">
              <a:buNone/>
              <a:defRPr sz="1067">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3907528939"/>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llustration (Empty)">
    <p:spTree>
      <p:nvGrpSpPr>
        <p:cNvPr id="1" name=""/>
        <p:cNvGrpSpPr/>
        <p:nvPr/>
      </p:nvGrpSpPr>
      <p:grpSpPr>
        <a:xfrm>
          <a:off x="0" y="0"/>
          <a:ext cx="0" cy="0"/>
          <a:chOff x="0" y="0"/>
          <a:chExt cx="0" cy="0"/>
        </a:xfrm>
      </p:grpSpPr>
      <p:sp>
        <p:nvSpPr>
          <p:cNvPr id="3" name="Rectangle 2"/>
          <p:cNvSpPr/>
          <p:nvPr userDrawn="1"/>
        </p:nvSpPr>
        <p:spPr>
          <a:xfrm>
            <a:off x="0" y="0"/>
            <a:ext cx="8016096"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sz="2400" dirty="0">
              <a:latin typeface="+mj-lt"/>
            </a:endParaRPr>
          </a:p>
        </p:txBody>
      </p:sp>
      <p:sp>
        <p:nvSpPr>
          <p:cNvPr id="7" name="Titel 1"/>
          <p:cNvSpPr>
            <a:spLocks noGrp="1"/>
          </p:cNvSpPr>
          <p:nvPr>
            <p:ph type="title" hasCustomPrompt="1"/>
          </p:nvPr>
        </p:nvSpPr>
        <p:spPr>
          <a:xfrm>
            <a:off x="8234197" y="246888"/>
            <a:ext cx="3622443" cy="665440"/>
          </a:xfrm>
          <a:prstGeom prst="rect">
            <a:avLst/>
          </a:prstGeom>
        </p:spPr>
        <p:txBody>
          <a:bodyPr wrap="square" lIns="0" tIns="0" rIns="0" bIns="0" anchor="b"/>
          <a:lstStyle>
            <a:lvl1pPr>
              <a:defRPr sz="3200">
                <a:solidFill>
                  <a:schemeClr val="tx1"/>
                </a:solidFill>
                <a:latin typeface="Segoe UI Semilight" panose="020B0402040204020203" pitchFamily="34" charset="0"/>
                <a:cs typeface="Segoe UI Semilight" panose="020B0402040204020203" pitchFamily="34" charset="0"/>
              </a:defRPr>
            </a:lvl1pPr>
          </a:lstStyle>
          <a:p>
            <a:r>
              <a:rPr lang="de-DE" dirty="0"/>
              <a:t>Title</a:t>
            </a:r>
            <a:endParaRPr lang="en-US" dirty="0"/>
          </a:p>
        </p:txBody>
      </p:sp>
      <p:sp>
        <p:nvSpPr>
          <p:cNvPr id="10" name="Text Placeholder 9"/>
          <p:cNvSpPr>
            <a:spLocks noGrp="1"/>
          </p:cNvSpPr>
          <p:nvPr>
            <p:ph type="body" sz="quarter" idx="23" hasCustomPrompt="1"/>
          </p:nvPr>
        </p:nvSpPr>
        <p:spPr>
          <a:xfrm>
            <a:off x="8234197" y="913816"/>
            <a:ext cx="3622443" cy="510136"/>
          </a:xfrm>
          <a:prstGeom prst="rect">
            <a:avLst/>
          </a:prstGeom>
        </p:spPr>
        <p:txBody>
          <a:bodyPr lIns="0" tIns="0" rIns="0" bIns="0"/>
          <a:lstStyle>
            <a:lvl1pPr marL="0" indent="0">
              <a:buFontTx/>
              <a:buNone/>
              <a:defRPr sz="1600">
                <a:solidFill>
                  <a:schemeClr val="tx1"/>
                </a:solidFill>
                <a:latin typeface="+mj-lt"/>
                <a:cs typeface="Segoe UI Semilight" panose="020B0402040204020203" pitchFamily="34" charset="0"/>
              </a:defRPr>
            </a:lvl1pPr>
            <a:lvl2pPr marL="609585" indent="0">
              <a:buFontTx/>
              <a:buNone/>
              <a:defRPr sz="1867">
                <a:solidFill>
                  <a:schemeClr val="tx1"/>
                </a:solidFill>
                <a:latin typeface="+mn-lt"/>
              </a:defRPr>
            </a:lvl2pPr>
            <a:lvl3pPr marL="1219170" indent="0">
              <a:buFontTx/>
              <a:buNone/>
              <a:defRPr sz="1867">
                <a:solidFill>
                  <a:schemeClr val="tx1"/>
                </a:solidFill>
                <a:latin typeface="+mn-lt"/>
              </a:defRPr>
            </a:lvl3pPr>
            <a:lvl4pPr marL="1828754" indent="0">
              <a:buFontTx/>
              <a:buNone/>
              <a:defRPr sz="1867">
                <a:solidFill>
                  <a:schemeClr val="tx1"/>
                </a:solidFill>
                <a:latin typeface="+mn-lt"/>
              </a:defRPr>
            </a:lvl4pPr>
            <a:lvl5pPr marL="2438339" indent="0">
              <a:buFontTx/>
              <a:buNone/>
              <a:defRPr sz="1867">
                <a:solidFill>
                  <a:schemeClr val="tx1"/>
                </a:solidFill>
                <a:latin typeface="+mn-lt"/>
              </a:defRPr>
            </a:lvl5pPr>
          </a:lstStyle>
          <a:p>
            <a:pPr lvl="0"/>
            <a:r>
              <a:rPr lang="en-US" dirty="0"/>
              <a:t>Add a subtitle if necessary</a:t>
            </a:r>
          </a:p>
        </p:txBody>
      </p:sp>
      <p:sp>
        <p:nvSpPr>
          <p:cNvPr id="12" name="Text Placeholder 11"/>
          <p:cNvSpPr>
            <a:spLocks noGrp="1"/>
          </p:cNvSpPr>
          <p:nvPr>
            <p:ph type="body" sz="quarter" idx="24"/>
          </p:nvPr>
        </p:nvSpPr>
        <p:spPr>
          <a:xfrm>
            <a:off x="8240000" y="1604797"/>
            <a:ext cx="3616641" cy="4928128"/>
          </a:xfrm>
          <a:prstGeom prst="rect">
            <a:avLst/>
          </a:prstGeom>
        </p:spPr>
        <p:txBody>
          <a:bodyPr lIns="0" tIns="0" rIns="0" bIns="0"/>
          <a:lstStyle>
            <a:lvl1pPr marL="241294" indent="-241294">
              <a:spcBef>
                <a:spcPts val="2400"/>
              </a:spcBef>
              <a:buFontTx/>
              <a:buNone/>
              <a:defRPr sz="2400">
                <a:solidFill>
                  <a:schemeClr val="tx1"/>
                </a:solidFill>
                <a:latin typeface="Segoe UI Semilight" panose="020B0402040204020203" pitchFamily="34" charset="0"/>
                <a:cs typeface="Segoe UI Semilight" panose="020B0402040204020203" pitchFamily="34" charset="0"/>
              </a:defRPr>
            </a:lvl1pPr>
            <a:lvl2pPr marL="482588" indent="-241294">
              <a:spcBef>
                <a:spcPts val="0"/>
              </a:spcBef>
              <a:buFontTx/>
              <a:buNone/>
              <a:defRPr sz="1867">
                <a:solidFill>
                  <a:schemeClr val="tx1"/>
                </a:solidFill>
                <a:latin typeface="+mj-lt"/>
                <a:cs typeface="Segoe UI Semilight" panose="020B0402040204020203" pitchFamily="34" charset="0"/>
              </a:defRPr>
            </a:lvl2pPr>
            <a:lvl3pPr marL="713300" indent="-230712">
              <a:spcBef>
                <a:spcPts val="0"/>
              </a:spcBef>
              <a:buFontTx/>
              <a:buNone/>
              <a:defRPr sz="1600">
                <a:solidFill>
                  <a:schemeClr val="tx1"/>
                </a:solidFill>
                <a:latin typeface="+mj-lt"/>
                <a:cs typeface="Segoe UI Semilight" panose="020B0402040204020203" pitchFamily="34" charset="0"/>
              </a:defRPr>
            </a:lvl3pPr>
            <a:lvl4pPr marL="954593" indent="-241294">
              <a:spcBef>
                <a:spcPts val="0"/>
              </a:spcBef>
              <a:buFontTx/>
              <a:buNone/>
              <a:defRPr sz="1400">
                <a:solidFill>
                  <a:schemeClr val="tx1"/>
                </a:solidFill>
                <a:latin typeface="+mj-lt"/>
                <a:cs typeface="Segoe UI Semilight" panose="020B0402040204020203" pitchFamily="34" charset="0"/>
              </a:defRPr>
            </a:lvl4pPr>
            <a:lvl5pPr marL="1198003" indent="-243411">
              <a:spcBef>
                <a:spcPts val="0"/>
              </a:spcBef>
              <a:buFontTx/>
              <a:buNone/>
              <a:defRPr sz="1333">
                <a:solidFill>
                  <a:schemeClr val="tx1"/>
                </a:solidFill>
                <a:latin typeface="+mj-lt"/>
                <a:cs typeface="Segoe UI Semilight" panose="020B04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4"/>
          <p:cNvSpPr>
            <a:spLocks noGrp="1"/>
          </p:cNvSpPr>
          <p:nvPr>
            <p:ph type="body" sz="quarter" idx="25"/>
          </p:nvPr>
        </p:nvSpPr>
        <p:spPr>
          <a:xfrm>
            <a:off x="8234197" y="6046687"/>
            <a:ext cx="3622443" cy="486239"/>
          </a:xfrm>
          <a:prstGeom prst="rect">
            <a:avLst/>
          </a:prstGeom>
        </p:spPr>
        <p:txBody>
          <a:bodyPr lIns="0" tIns="0" rIns="0" bIns="0" anchor="b"/>
          <a:lstStyle>
            <a:lvl1pPr marL="0" indent="0">
              <a:buNone/>
              <a:defRPr sz="1067">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1857526522"/>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Full Screen Image">
    <p:spTree>
      <p:nvGrpSpPr>
        <p:cNvPr id="1" name=""/>
        <p:cNvGrpSpPr/>
        <p:nvPr/>
      </p:nvGrpSpPr>
      <p:grpSpPr>
        <a:xfrm>
          <a:off x="0" y="0"/>
          <a:ext cx="0" cy="0"/>
          <a:chOff x="0" y="0"/>
          <a:chExt cx="0" cy="0"/>
        </a:xfrm>
      </p:grpSpPr>
      <p:sp>
        <p:nvSpPr>
          <p:cNvPr id="3" name="Rectangle 2"/>
          <p:cNvSpPr/>
          <p:nvPr userDrawn="1"/>
        </p:nvSpPr>
        <p:spPr>
          <a:xfrm>
            <a:off x="19673" y="0"/>
            <a:ext cx="12192000"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sz="2400"/>
          </a:p>
        </p:txBody>
      </p:sp>
      <p:sp>
        <p:nvSpPr>
          <p:cNvPr id="9" name="Content Placeholder 7"/>
          <p:cNvSpPr>
            <a:spLocks noGrp="1"/>
          </p:cNvSpPr>
          <p:nvPr>
            <p:ph sz="quarter" idx="22" hasCustomPrompt="1"/>
          </p:nvPr>
        </p:nvSpPr>
        <p:spPr>
          <a:xfrm>
            <a:off x="623392" y="932723"/>
            <a:ext cx="10945216" cy="4320480"/>
          </a:xfrm>
          <a:prstGeom prst="rect">
            <a:avLst/>
          </a:prstGeom>
        </p:spPr>
        <p:txBody>
          <a:bodyPr lIns="0" tIns="0" rIns="0" bIns="0"/>
          <a:lstStyle>
            <a:lvl1pPr marL="241294" indent="-241294">
              <a:spcBef>
                <a:spcPts val="1600"/>
              </a:spcBef>
              <a:buFontTx/>
              <a:buNone/>
              <a:defRPr sz="2667">
                <a:solidFill>
                  <a:schemeClr val="tx1"/>
                </a:solidFill>
                <a:latin typeface="+mj-lt"/>
              </a:defRPr>
            </a:lvl1pPr>
            <a:lvl2pPr marL="482588" indent="-241294">
              <a:spcBef>
                <a:spcPts val="0"/>
              </a:spcBef>
              <a:buFontTx/>
              <a:buNone/>
              <a:defRPr sz="2133">
                <a:solidFill>
                  <a:schemeClr val="tx1"/>
                </a:solidFill>
                <a:latin typeface="+mj-lt"/>
              </a:defRPr>
            </a:lvl2pPr>
            <a:lvl3pPr marL="713300" indent="-230712">
              <a:spcBef>
                <a:spcPts val="0"/>
              </a:spcBef>
              <a:buFontTx/>
              <a:buNone/>
              <a:defRPr sz="1600">
                <a:solidFill>
                  <a:schemeClr val="tx1"/>
                </a:solidFill>
                <a:latin typeface="+mj-lt"/>
              </a:defRPr>
            </a:lvl3pPr>
            <a:lvl4pPr marL="954593" indent="-241294">
              <a:spcBef>
                <a:spcPts val="0"/>
              </a:spcBef>
              <a:buFontTx/>
              <a:buNone/>
              <a:defRPr sz="1333">
                <a:solidFill>
                  <a:schemeClr val="tx1"/>
                </a:solidFill>
                <a:latin typeface="+mj-lt"/>
              </a:defRPr>
            </a:lvl4pPr>
            <a:lvl5pPr marL="1198003" indent="-243411">
              <a:spcBef>
                <a:spcPts val="0"/>
              </a:spcBef>
              <a:buFontTx/>
              <a:buNone/>
              <a:defRPr sz="1333">
                <a:solidFill>
                  <a:schemeClr val="tx1"/>
                </a:solidFill>
                <a:latin typeface="+mj-lt"/>
              </a:defRPr>
            </a:lvl5pPr>
          </a:lstStyle>
          <a:p>
            <a:pPr lvl="0"/>
            <a:r>
              <a:rPr lang="en-US" dirty="0"/>
              <a:t>Add illustration or text here (prefer illustration)</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ext Placeholder 9"/>
          <p:cNvSpPr>
            <a:spLocks noGrp="1"/>
          </p:cNvSpPr>
          <p:nvPr>
            <p:ph type="body" sz="quarter" idx="23" hasCustomPrompt="1"/>
          </p:nvPr>
        </p:nvSpPr>
        <p:spPr>
          <a:xfrm>
            <a:off x="623392" y="6014653"/>
            <a:ext cx="10945216" cy="510136"/>
          </a:xfrm>
          <a:prstGeom prst="rect">
            <a:avLst/>
          </a:prstGeom>
        </p:spPr>
        <p:txBody>
          <a:bodyPr lIns="0" tIns="0" rIns="0" bIns="0"/>
          <a:lstStyle>
            <a:lvl1pPr marL="0" indent="0">
              <a:buFontTx/>
              <a:buNone/>
              <a:defRPr sz="1600">
                <a:solidFill>
                  <a:schemeClr val="tx1"/>
                </a:solidFill>
                <a:latin typeface="+mj-lt"/>
                <a:cs typeface="Segoe UI Semilight" panose="020B0402040204020203" pitchFamily="34" charset="0"/>
              </a:defRPr>
            </a:lvl1pPr>
            <a:lvl2pPr marL="609585" indent="0">
              <a:buFontTx/>
              <a:buNone/>
              <a:defRPr sz="1867">
                <a:solidFill>
                  <a:schemeClr val="tx1"/>
                </a:solidFill>
                <a:latin typeface="+mn-lt"/>
              </a:defRPr>
            </a:lvl2pPr>
            <a:lvl3pPr marL="1219170" indent="0">
              <a:buFontTx/>
              <a:buNone/>
              <a:defRPr sz="1867">
                <a:solidFill>
                  <a:schemeClr val="tx1"/>
                </a:solidFill>
                <a:latin typeface="+mn-lt"/>
              </a:defRPr>
            </a:lvl3pPr>
            <a:lvl4pPr marL="1828754" indent="0">
              <a:buFontTx/>
              <a:buNone/>
              <a:defRPr sz="1867">
                <a:solidFill>
                  <a:schemeClr val="tx1"/>
                </a:solidFill>
                <a:latin typeface="+mn-lt"/>
              </a:defRPr>
            </a:lvl4pPr>
            <a:lvl5pPr marL="2438339" indent="0">
              <a:buFontTx/>
              <a:buNone/>
              <a:defRPr sz="1867">
                <a:solidFill>
                  <a:schemeClr val="tx1"/>
                </a:solidFill>
                <a:latin typeface="+mn-lt"/>
              </a:defRPr>
            </a:lvl5pPr>
          </a:lstStyle>
          <a:p>
            <a:pPr lvl="0"/>
            <a:r>
              <a:rPr lang="en-US" dirty="0"/>
              <a:t>Add a subtitle if necessary</a:t>
            </a:r>
          </a:p>
        </p:txBody>
      </p:sp>
      <p:sp>
        <p:nvSpPr>
          <p:cNvPr id="12" name="Titel 1"/>
          <p:cNvSpPr>
            <a:spLocks noGrp="1"/>
          </p:cNvSpPr>
          <p:nvPr>
            <p:ph type="title" hasCustomPrompt="1"/>
          </p:nvPr>
        </p:nvSpPr>
        <p:spPr>
          <a:xfrm>
            <a:off x="623392" y="5327245"/>
            <a:ext cx="10945216" cy="665440"/>
          </a:xfrm>
          <a:prstGeom prst="rect">
            <a:avLst/>
          </a:prstGeom>
        </p:spPr>
        <p:txBody>
          <a:bodyPr wrap="square" lIns="0" tIns="0" rIns="0" bIns="0" anchor="b"/>
          <a:lstStyle>
            <a:lvl1pPr>
              <a:defRPr sz="3733">
                <a:solidFill>
                  <a:schemeClr val="tx1"/>
                </a:solidFill>
                <a:latin typeface="Segoe UI Semilight" panose="020B0402040204020203" pitchFamily="34" charset="0"/>
                <a:cs typeface="Segoe UI Semilight" panose="020B0402040204020203" pitchFamily="34" charset="0"/>
              </a:defRPr>
            </a:lvl1pPr>
          </a:lstStyle>
          <a:p>
            <a:r>
              <a:rPr lang="de-DE" dirty="0"/>
              <a:t>Title</a:t>
            </a:r>
            <a:endParaRPr lang="en-US" dirty="0"/>
          </a:p>
        </p:txBody>
      </p:sp>
      <p:sp>
        <p:nvSpPr>
          <p:cNvPr id="6" name="Text Placeholder 4"/>
          <p:cNvSpPr>
            <a:spLocks noGrp="1"/>
          </p:cNvSpPr>
          <p:nvPr>
            <p:ph type="body" sz="quarter" idx="25"/>
          </p:nvPr>
        </p:nvSpPr>
        <p:spPr>
          <a:xfrm>
            <a:off x="623392" y="6371762"/>
            <a:ext cx="10945216" cy="486239"/>
          </a:xfrm>
          <a:prstGeom prst="rect">
            <a:avLst/>
          </a:prstGeom>
        </p:spPr>
        <p:txBody>
          <a:bodyPr lIns="0" tIns="0" rIns="0" bIns="0" anchor="b"/>
          <a:lstStyle>
            <a:lvl1pPr marL="0" indent="0" algn="r">
              <a:buNone/>
              <a:defRPr sz="1067">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1149743601"/>
      </p:ext>
    </p:extLst>
  </p:cSld>
  <p:clrMapOvr>
    <a:masterClrMapping/>
  </p:clrMapOvr>
  <p:transition spd="slow">
    <p:push dir="u"/>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de">
    <p:spTree>
      <p:nvGrpSpPr>
        <p:cNvPr id="1" name=""/>
        <p:cNvGrpSpPr/>
        <p:nvPr/>
      </p:nvGrpSpPr>
      <p:grpSpPr>
        <a:xfrm>
          <a:off x="0" y="0"/>
          <a:ext cx="0" cy="0"/>
          <a:chOff x="0" y="0"/>
          <a:chExt cx="0" cy="0"/>
        </a:xfrm>
      </p:grpSpPr>
      <p:sp>
        <p:nvSpPr>
          <p:cNvPr id="3" name="Rectangle 2"/>
          <p:cNvSpPr/>
          <p:nvPr userDrawn="1"/>
        </p:nvSpPr>
        <p:spPr>
          <a:xfrm>
            <a:off x="0" y="0"/>
            <a:ext cx="8016096"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sz="2400" dirty="0">
              <a:latin typeface="+mj-lt"/>
            </a:endParaRPr>
          </a:p>
        </p:txBody>
      </p:sp>
      <p:sp>
        <p:nvSpPr>
          <p:cNvPr id="7" name="Titel 1"/>
          <p:cNvSpPr>
            <a:spLocks noGrp="1"/>
          </p:cNvSpPr>
          <p:nvPr>
            <p:ph type="title" hasCustomPrompt="1"/>
          </p:nvPr>
        </p:nvSpPr>
        <p:spPr>
          <a:xfrm>
            <a:off x="8245490" y="238172"/>
            <a:ext cx="3611151" cy="665440"/>
          </a:xfrm>
          <a:prstGeom prst="rect">
            <a:avLst/>
          </a:prstGeom>
        </p:spPr>
        <p:txBody>
          <a:bodyPr wrap="square" lIns="0" tIns="0" rIns="0" bIns="0" anchor="b"/>
          <a:lstStyle>
            <a:lvl1pPr>
              <a:defRPr sz="3200">
                <a:solidFill>
                  <a:schemeClr val="tx1"/>
                </a:solidFill>
                <a:latin typeface="Segoe UI Semilight" panose="020B0402040204020203" pitchFamily="34" charset="0"/>
                <a:cs typeface="Segoe UI Semilight" panose="020B0402040204020203" pitchFamily="34" charset="0"/>
              </a:defRPr>
            </a:lvl1pPr>
          </a:lstStyle>
          <a:p>
            <a:r>
              <a:rPr lang="de-DE" dirty="0"/>
              <a:t>Title</a:t>
            </a:r>
            <a:endParaRPr lang="en-US" dirty="0"/>
          </a:p>
        </p:txBody>
      </p:sp>
      <p:sp>
        <p:nvSpPr>
          <p:cNvPr id="8" name="Content Placeholder 7"/>
          <p:cNvSpPr>
            <a:spLocks noGrp="1"/>
          </p:cNvSpPr>
          <p:nvPr>
            <p:ph sz="quarter" idx="22" hasCustomPrompt="1"/>
          </p:nvPr>
        </p:nvSpPr>
        <p:spPr>
          <a:xfrm>
            <a:off x="623392" y="238173"/>
            <a:ext cx="7104789" cy="6294753"/>
          </a:xfrm>
          <a:prstGeom prst="rect">
            <a:avLst/>
          </a:prstGeom>
        </p:spPr>
        <p:txBody>
          <a:bodyPr lIns="0" tIns="0" rIns="0" bIns="0"/>
          <a:lstStyle>
            <a:lvl1pPr marL="0" indent="0">
              <a:spcBef>
                <a:spcPts val="0"/>
              </a:spcBef>
              <a:buFontTx/>
              <a:buNone/>
              <a:tabLst>
                <a:tab pos="241294" algn="l"/>
                <a:tab pos="482588" algn="l"/>
                <a:tab pos="713300" algn="l"/>
                <a:tab pos="954593" algn="l"/>
                <a:tab pos="1198003" algn="l"/>
                <a:tab pos="1439297" algn="l"/>
                <a:tab pos="1670009" algn="l"/>
                <a:tab pos="1911303" algn="l"/>
                <a:tab pos="2152597" algn="l"/>
                <a:tab pos="2393891" algn="l"/>
                <a:tab pos="2635185" algn="l"/>
                <a:tab pos="2865895" algn="l"/>
                <a:tab pos="3109306" algn="l"/>
                <a:tab pos="3350600" algn="l"/>
                <a:tab pos="3591894" algn="l"/>
                <a:tab pos="3822604" algn="l"/>
                <a:tab pos="4063898" algn="l"/>
                <a:tab pos="4305192" algn="l"/>
              </a:tabLst>
              <a:defRPr sz="1600">
                <a:solidFill>
                  <a:schemeClr val="tx1"/>
                </a:solidFill>
                <a:latin typeface="Consolas" panose="020B0609020204030204" pitchFamily="49" charset="0"/>
                <a:cs typeface="Consolas" panose="020B0609020204030204" pitchFamily="49" charset="0"/>
              </a:defRPr>
            </a:lvl1pPr>
            <a:lvl2pPr marL="482588" indent="-241294">
              <a:spcBef>
                <a:spcPts val="0"/>
              </a:spcBef>
              <a:buFontTx/>
              <a:buNone/>
              <a:defRPr sz="1600">
                <a:solidFill>
                  <a:schemeClr val="tx1"/>
                </a:solidFill>
                <a:latin typeface="Consolas" panose="020B0609020204030204" pitchFamily="49" charset="0"/>
                <a:cs typeface="Consolas" panose="020B0609020204030204" pitchFamily="49" charset="0"/>
              </a:defRPr>
            </a:lvl2pPr>
            <a:lvl3pPr marL="713300" indent="-230712">
              <a:spcBef>
                <a:spcPts val="0"/>
              </a:spcBef>
              <a:buFontTx/>
              <a:buNone/>
              <a:defRPr sz="1600">
                <a:solidFill>
                  <a:schemeClr val="tx1"/>
                </a:solidFill>
                <a:latin typeface="Consolas" panose="020B0609020204030204" pitchFamily="49" charset="0"/>
                <a:cs typeface="Consolas" panose="020B0609020204030204" pitchFamily="49" charset="0"/>
              </a:defRPr>
            </a:lvl3pPr>
            <a:lvl4pPr marL="954593" indent="-241294">
              <a:spcBef>
                <a:spcPts val="0"/>
              </a:spcBef>
              <a:buFontTx/>
              <a:buNone/>
              <a:defRPr sz="1600">
                <a:solidFill>
                  <a:schemeClr val="tx1"/>
                </a:solidFill>
                <a:latin typeface="Consolas" panose="020B0609020204030204" pitchFamily="49" charset="0"/>
                <a:cs typeface="Consolas" panose="020B0609020204030204" pitchFamily="49" charset="0"/>
              </a:defRPr>
            </a:lvl4pPr>
            <a:lvl5pPr marL="1198003" indent="-243411">
              <a:spcBef>
                <a:spcPts val="0"/>
              </a:spcBef>
              <a:buFontTx/>
              <a:buNone/>
              <a:defRPr sz="1600">
                <a:solidFill>
                  <a:schemeClr val="tx1"/>
                </a:solidFill>
                <a:latin typeface="Consolas" panose="020B0609020204030204" pitchFamily="49" charset="0"/>
                <a:cs typeface="Consolas" panose="020B0609020204030204" pitchFamily="49" charset="0"/>
              </a:defRPr>
            </a:lvl5pPr>
          </a:lstStyle>
          <a:p>
            <a:pPr lvl="0"/>
            <a:r>
              <a:rPr lang="en-US" noProof="1"/>
              <a:t>Add your code (you can use tabs)</a:t>
            </a:r>
          </a:p>
        </p:txBody>
      </p:sp>
      <p:sp>
        <p:nvSpPr>
          <p:cNvPr id="10" name="Text Placeholder 9"/>
          <p:cNvSpPr>
            <a:spLocks noGrp="1"/>
          </p:cNvSpPr>
          <p:nvPr>
            <p:ph type="body" sz="quarter" idx="23" hasCustomPrompt="1"/>
          </p:nvPr>
        </p:nvSpPr>
        <p:spPr>
          <a:xfrm>
            <a:off x="8245490" y="919173"/>
            <a:ext cx="3611151" cy="510136"/>
          </a:xfrm>
          <a:prstGeom prst="rect">
            <a:avLst/>
          </a:prstGeom>
        </p:spPr>
        <p:txBody>
          <a:bodyPr lIns="0" tIns="0" rIns="0" bIns="0"/>
          <a:lstStyle>
            <a:lvl1pPr marL="0" indent="0">
              <a:buFontTx/>
              <a:buNone/>
              <a:defRPr sz="1600">
                <a:solidFill>
                  <a:schemeClr val="tx1"/>
                </a:solidFill>
                <a:latin typeface="+mj-lt"/>
                <a:cs typeface="Segoe UI Semilight" panose="020B0402040204020203" pitchFamily="34" charset="0"/>
              </a:defRPr>
            </a:lvl1pPr>
            <a:lvl2pPr marL="609585" indent="0">
              <a:buFontTx/>
              <a:buNone/>
              <a:defRPr sz="1867">
                <a:solidFill>
                  <a:schemeClr val="tx1"/>
                </a:solidFill>
                <a:latin typeface="+mn-lt"/>
              </a:defRPr>
            </a:lvl2pPr>
            <a:lvl3pPr marL="1219170" indent="0">
              <a:buFontTx/>
              <a:buNone/>
              <a:defRPr sz="1867">
                <a:solidFill>
                  <a:schemeClr val="tx1"/>
                </a:solidFill>
                <a:latin typeface="+mn-lt"/>
              </a:defRPr>
            </a:lvl3pPr>
            <a:lvl4pPr marL="1828754" indent="0">
              <a:buFontTx/>
              <a:buNone/>
              <a:defRPr sz="1867">
                <a:solidFill>
                  <a:schemeClr val="tx1"/>
                </a:solidFill>
                <a:latin typeface="+mn-lt"/>
              </a:defRPr>
            </a:lvl4pPr>
            <a:lvl5pPr marL="2438339" indent="0">
              <a:buFontTx/>
              <a:buNone/>
              <a:defRPr sz="1867">
                <a:solidFill>
                  <a:schemeClr val="tx1"/>
                </a:solidFill>
                <a:latin typeface="+mn-lt"/>
              </a:defRPr>
            </a:lvl5pPr>
          </a:lstStyle>
          <a:p>
            <a:pPr lvl="0"/>
            <a:r>
              <a:rPr lang="en-US" dirty="0"/>
              <a:t>Add a subtitle if necessary</a:t>
            </a:r>
          </a:p>
        </p:txBody>
      </p:sp>
      <p:sp>
        <p:nvSpPr>
          <p:cNvPr id="12" name="Text Placeholder 11"/>
          <p:cNvSpPr>
            <a:spLocks noGrp="1"/>
          </p:cNvSpPr>
          <p:nvPr>
            <p:ph type="body" sz="quarter" idx="24"/>
          </p:nvPr>
        </p:nvSpPr>
        <p:spPr>
          <a:xfrm>
            <a:off x="8240000" y="1700808"/>
            <a:ext cx="3616641" cy="4832117"/>
          </a:xfrm>
          <a:prstGeom prst="rect">
            <a:avLst/>
          </a:prstGeom>
        </p:spPr>
        <p:txBody>
          <a:bodyPr lIns="0" tIns="0" rIns="0" bIns="0"/>
          <a:lstStyle>
            <a:lvl1pPr marL="241294" indent="-241294">
              <a:spcBef>
                <a:spcPts val="2400"/>
              </a:spcBef>
              <a:buFontTx/>
              <a:buNone/>
              <a:defRPr sz="2400">
                <a:solidFill>
                  <a:schemeClr val="tx1"/>
                </a:solidFill>
                <a:latin typeface="Segoe UI Semilight" panose="020B0402040204020203" pitchFamily="34" charset="0"/>
                <a:cs typeface="Segoe UI Semilight" panose="020B0402040204020203" pitchFamily="34" charset="0"/>
              </a:defRPr>
            </a:lvl1pPr>
            <a:lvl2pPr marL="482588" indent="-241294">
              <a:spcBef>
                <a:spcPts val="0"/>
              </a:spcBef>
              <a:buFontTx/>
              <a:buNone/>
              <a:defRPr sz="1867">
                <a:solidFill>
                  <a:schemeClr val="tx1"/>
                </a:solidFill>
                <a:latin typeface="+mj-lt"/>
                <a:cs typeface="Segoe UI Semilight" panose="020B0402040204020203" pitchFamily="34" charset="0"/>
              </a:defRPr>
            </a:lvl2pPr>
            <a:lvl3pPr marL="713300" indent="-230712">
              <a:spcBef>
                <a:spcPts val="0"/>
              </a:spcBef>
              <a:buFontTx/>
              <a:buNone/>
              <a:defRPr sz="1600">
                <a:solidFill>
                  <a:schemeClr val="tx1"/>
                </a:solidFill>
                <a:latin typeface="+mj-lt"/>
                <a:cs typeface="Segoe UI Semilight" panose="020B0402040204020203" pitchFamily="34" charset="0"/>
              </a:defRPr>
            </a:lvl3pPr>
            <a:lvl4pPr marL="954593" indent="-241294">
              <a:spcBef>
                <a:spcPts val="0"/>
              </a:spcBef>
              <a:buFontTx/>
              <a:buNone/>
              <a:defRPr sz="1400">
                <a:solidFill>
                  <a:schemeClr val="tx1"/>
                </a:solidFill>
                <a:latin typeface="+mj-lt"/>
                <a:cs typeface="Segoe UI Semilight" panose="020B0402040204020203" pitchFamily="34" charset="0"/>
              </a:defRPr>
            </a:lvl4pPr>
            <a:lvl5pPr marL="1198003" indent="-243411">
              <a:spcBef>
                <a:spcPts val="0"/>
              </a:spcBef>
              <a:buFontTx/>
              <a:buNone/>
              <a:defRPr sz="1333">
                <a:solidFill>
                  <a:schemeClr val="tx1"/>
                </a:solidFill>
                <a:latin typeface="+mj-lt"/>
                <a:cs typeface="Segoe UI Semilight" panose="020B04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4"/>
          <p:cNvSpPr>
            <a:spLocks noGrp="1"/>
          </p:cNvSpPr>
          <p:nvPr>
            <p:ph type="body" sz="quarter" idx="25"/>
          </p:nvPr>
        </p:nvSpPr>
        <p:spPr>
          <a:xfrm>
            <a:off x="8234197" y="6046687"/>
            <a:ext cx="3622443" cy="486239"/>
          </a:xfrm>
          <a:prstGeom prst="rect">
            <a:avLst/>
          </a:prstGeom>
        </p:spPr>
        <p:txBody>
          <a:bodyPr lIns="0" tIns="0" rIns="0" bIns="0" anchor="b"/>
          <a:lstStyle>
            <a:lvl1pPr marL="0" indent="0">
              <a:buNone/>
              <a:defRPr sz="1067">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2821164179"/>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emo">
    <p:spTree>
      <p:nvGrpSpPr>
        <p:cNvPr id="1" name=""/>
        <p:cNvGrpSpPr/>
        <p:nvPr/>
      </p:nvGrpSpPr>
      <p:grpSpPr>
        <a:xfrm>
          <a:off x="0" y="0"/>
          <a:ext cx="0" cy="0"/>
          <a:chOff x="0" y="0"/>
          <a:chExt cx="0" cy="0"/>
        </a:xfrm>
      </p:grpSpPr>
      <p:sp>
        <p:nvSpPr>
          <p:cNvPr id="3" name="Rectangle 2"/>
          <p:cNvSpPr/>
          <p:nvPr userDrawn="1"/>
        </p:nvSpPr>
        <p:spPr>
          <a:xfrm>
            <a:off x="0" y="0"/>
            <a:ext cx="8016096"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sz="2400" dirty="0">
              <a:latin typeface="+mj-lt"/>
            </a:endParaRPr>
          </a:p>
        </p:txBody>
      </p:sp>
      <p:sp>
        <p:nvSpPr>
          <p:cNvPr id="16" name="Text Placeholder 11"/>
          <p:cNvSpPr>
            <a:spLocks noGrp="1"/>
          </p:cNvSpPr>
          <p:nvPr>
            <p:ph type="body" sz="quarter" idx="16" hasCustomPrompt="1"/>
          </p:nvPr>
        </p:nvSpPr>
        <p:spPr>
          <a:xfrm>
            <a:off x="8239999" y="243715"/>
            <a:ext cx="3622443" cy="672075"/>
          </a:xfrm>
          <a:prstGeom prst="rect">
            <a:avLst/>
          </a:prstGeom>
        </p:spPr>
        <p:txBody>
          <a:bodyPr lIns="0" tIns="0" rIns="0" bIns="0" anchor="b">
            <a:noAutofit/>
          </a:bodyPr>
          <a:lstStyle>
            <a:lvl1pPr marL="0" indent="0">
              <a:buNone/>
              <a:defRPr sz="3200">
                <a:solidFill>
                  <a:schemeClr val="tx1"/>
                </a:solidFill>
                <a:latin typeface="Segoe UI Semilight" panose="020B0402040204020203" pitchFamily="34" charset="0"/>
                <a:ea typeface="Segoe UI Semilight" panose="020B0402040204020203" pitchFamily="34" charset="0"/>
                <a:cs typeface="Segoe UI Semilight" panose="020B0402040204020203" pitchFamily="34" charset="0"/>
              </a:defRPr>
            </a:lvl1pPr>
          </a:lstStyle>
          <a:p>
            <a:pPr lvl="0"/>
            <a:r>
              <a:rPr lang="de-AT" dirty="0"/>
              <a:t>Text</a:t>
            </a:r>
          </a:p>
        </p:txBody>
      </p:sp>
      <p:sp>
        <p:nvSpPr>
          <p:cNvPr id="12" name="Text Placeholder 11"/>
          <p:cNvSpPr>
            <a:spLocks noGrp="1"/>
          </p:cNvSpPr>
          <p:nvPr>
            <p:ph type="body" sz="quarter" idx="24"/>
          </p:nvPr>
        </p:nvSpPr>
        <p:spPr>
          <a:xfrm>
            <a:off x="8240000" y="1700808"/>
            <a:ext cx="3616641" cy="4832117"/>
          </a:xfrm>
          <a:prstGeom prst="rect">
            <a:avLst/>
          </a:prstGeom>
        </p:spPr>
        <p:txBody>
          <a:bodyPr lIns="0" tIns="0" rIns="0" bIns="0"/>
          <a:lstStyle>
            <a:lvl1pPr marL="241294" indent="-241294">
              <a:spcBef>
                <a:spcPts val="2400"/>
              </a:spcBef>
              <a:buFontTx/>
              <a:buNone/>
              <a:defRPr sz="2400">
                <a:solidFill>
                  <a:schemeClr val="tx1"/>
                </a:solidFill>
                <a:latin typeface="Segoe UI Semilight" panose="020B0402040204020203" pitchFamily="34" charset="0"/>
                <a:cs typeface="Segoe UI Semilight" panose="020B0402040204020203" pitchFamily="34" charset="0"/>
              </a:defRPr>
            </a:lvl1pPr>
            <a:lvl2pPr marL="482588" indent="-241294">
              <a:spcBef>
                <a:spcPts val="0"/>
              </a:spcBef>
              <a:buFontTx/>
              <a:buNone/>
              <a:defRPr sz="1867">
                <a:solidFill>
                  <a:schemeClr val="tx1"/>
                </a:solidFill>
                <a:latin typeface="+mj-lt"/>
                <a:cs typeface="Segoe UI Semilight" panose="020B0402040204020203" pitchFamily="34" charset="0"/>
              </a:defRPr>
            </a:lvl2pPr>
            <a:lvl3pPr marL="713300" indent="-230712">
              <a:spcBef>
                <a:spcPts val="0"/>
              </a:spcBef>
              <a:buFontTx/>
              <a:buNone/>
              <a:defRPr sz="1600">
                <a:solidFill>
                  <a:schemeClr val="tx1"/>
                </a:solidFill>
                <a:latin typeface="+mj-lt"/>
                <a:cs typeface="Segoe UI Semilight" panose="020B0402040204020203" pitchFamily="34" charset="0"/>
              </a:defRPr>
            </a:lvl3pPr>
            <a:lvl4pPr marL="954593" indent="-241294">
              <a:spcBef>
                <a:spcPts val="0"/>
              </a:spcBef>
              <a:buFontTx/>
              <a:buNone/>
              <a:defRPr sz="1400">
                <a:solidFill>
                  <a:schemeClr val="tx1"/>
                </a:solidFill>
                <a:latin typeface="+mj-lt"/>
                <a:cs typeface="Segoe UI Semilight" panose="020B0402040204020203" pitchFamily="34" charset="0"/>
              </a:defRPr>
            </a:lvl4pPr>
            <a:lvl5pPr marL="1198003" indent="-243411">
              <a:spcBef>
                <a:spcPts val="0"/>
              </a:spcBef>
              <a:buFontTx/>
              <a:buNone/>
              <a:defRPr sz="1333">
                <a:solidFill>
                  <a:schemeClr val="tx1"/>
                </a:solidFill>
                <a:latin typeface="+mj-lt"/>
                <a:cs typeface="Segoe UI Semilight" panose="020B04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extBox 1"/>
          <p:cNvSpPr txBox="1"/>
          <p:nvPr userDrawn="1"/>
        </p:nvSpPr>
        <p:spPr>
          <a:xfrm>
            <a:off x="335361" y="5178709"/>
            <a:ext cx="2868093" cy="1323439"/>
          </a:xfrm>
          <a:prstGeom prst="rect">
            <a:avLst/>
          </a:prstGeom>
          <a:noFill/>
        </p:spPr>
        <p:txBody>
          <a:bodyPr wrap="none" rtlCol="0">
            <a:spAutoFit/>
          </a:bodyPr>
          <a:lstStyle/>
          <a:p>
            <a:r>
              <a:rPr lang="de-AT" sz="8000" kern="1200" dirty="0">
                <a:solidFill>
                  <a:schemeClr val="tx1"/>
                </a:solidFill>
                <a:latin typeface="Segoe UI Semilight" panose="020B0402040204020203" pitchFamily="34" charset="0"/>
                <a:ea typeface="+mj-ea"/>
                <a:cs typeface="Segoe UI Semilight" panose="020B0402040204020203" pitchFamily="34" charset="0"/>
              </a:rPr>
              <a:t>Demo</a:t>
            </a:r>
            <a:endParaRPr lang="en-US" sz="8000" kern="1200" dirty="0">
              <a:solidFill>
                <a:schemeClr val="tx1"/>
              </a:solidFill>
              <a:latin typeface="Segoe UI Semilight" panose="020B0402040204020203" pitchFamily="34" charset="0"/>
              <a:ea typeface="+mj-ea"/>
              <a:cs typeface="Segoe UI Semilight" panose="020B0402040204020203" pitchFamily="34" charset="0"/>
            </a:endParaRPr>
          </a:p>
        </p:txBody>
      </p:sp>
      <p:sp>
        <p:nvSpPr>
          <p:cNvPr id="7" name="Text Placeholder 9"/>
          <p:cNvSpPr>
            <a:spLocks noGrp="1"/>
          </p:cNvSpPr>
          <p:nvPr>
            <p:ph type="body" sz="quarter" idx="25" hasCustomPrompt="1"/>
          </p:nvPr>
        </p:nvSpPr>
        <p:spPr>
          <a:xfrm>
            <a:off x="8245490" y="936107"/>
            <a:ext cx="3611151" cy="510136"/>
          </a:xfrm>
          <a:prstGeom prst="rect">
            <a:avLst/>
          </a:prstGeom>
        </p:spPr>
        <p:txBody>
          <a:bodyPr lIns="0" tIns="0" rIns="0" bIns="0"/>
          <a:lstStyle>
            <a:lvl1pPr marL="0" indent="0">
              <a:buFontTx/>
              <a:buNone/>
              <a:defRPr sz="1600">
                <a:solidFill>
                  <a:schemeClr val="tx1"/>
                </a:solidFill>
                <a:latin typeface="+mj-lt"/>
                <a:cs typeface="Segoe UI Semilight" panose="020B0402040204020203" pitchFamily="34" charset="0"/>
              </a:defRPr>
            </a:lvl1pPr>
            <a:lvl2pPr marL="609585" indent="0">
              <a:buFontTx/>
              <a:buNone/>
              <a:defRPr sz="1867">
                <a:solidFill>
                  <a:schemeClr val="tx1"/>
                </a:solidFill>
                <a:latin typeface="+mn-lt"/>
              </a:defRPr>
            </a:lvl2pPr>
            <a:lvl3pPr marL="1219170" indent="0">
              <a:buFontTx/>
              <a:buNone/>
              <a:defRPr sz="1867">
                <a:solidFill>
                  <a:schemeClr val="tx1"/>
                </a:solidFill>
                <a:latin typeface="+mn-lt"/>
              </a:defRPr>
            </a:lvl3pPr>
            <a:lvl4pPr marL="1828754" indent="0">
              <a:buFontTx/>
              <a:buNone/>
              <a:defRPr sz="1867">
                <a:solidFill>
                  <a:schemeClr val="tx1"/>
                </a:solidFill>
                <a:latin typeface="+mn-lt"/>
              </a:defRPr>
            </a:lvl4pPr>
            <a:lvl5pPr marL="2438339" indent="0">
              <a:buFontTx/>
              <a:buNone/>
              <a:defRPr sz="1867">
                <a:solidFill>
                  <a:schemeClr val="tx1"/>
                </a:solidFill>
                <a:latin typeface="+mn-lt"/>
              </a:defRPr>
            </a:lvl5pPr>
          </a:lstStyle>
          <a:p>
            <a:pPr lvl="0"/>
            <a:r>
              <a:rPr lang="en-US" dirty="0"/>
              <a:t>Add a subtitle if necessary</a:t>
            </a:r>
          </a:p>
        </p:txBody>
      </p:sp>
      <p:sp>
        <p:nvSpPr>
          <p:cNvPr id="8" name="Text Placeholder 4"/>
          <p:cNvSpPr>
            <a:spLocks noGrp="1"/>
          </p:cNvSpPr>
          <p:nvPr>
            <p:ph type="body" sz="quarter" idx="26"/>
          </p:nvPr>
        </p:nvSpPr>
        <p:spPr>
          <a:xfrm>
            <a:off x="8234197" y="6046687"/>
            <a:ext cx="3622443" cy="486239"/>
          </a:xfrm>
          <a:prstGeom prst="rect">
            <a:avLst/>
          </a:prstGeom>
        </p:spPr>
        <p:txBody>
          <a:bodyPr lIns="0" tIns="0" rIns="0" bIns="0" anchor="b"/>
          <a:lstStyle>
            <a:lvl1pPr marL="0" indent="0">
              <a:buNone/>
              <a:defRPr sz="1067">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3235802379"/>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me cockpit (en)">
    <p:spTree>
      <p:nvGrpSpPr>
        <p:cNvPr id="1" name=""/>
        <p:cNvGrpSpPr/>
        <p:nvPr/>
      </p:nvGrpSpPr>
      <p:grpSpPr>
        <a:xfrm>
          <a:off x="0" y="0"/>
          <a:ext cx="0" cy="0"/>
          <a:chOff x="0" y="0"/>
          <a:chExt cx="0" cy="0"/>
        </a:xfrm>
      </p:grpSpPr>
      <p:sp>
        <p:nvSpPr>
          <p:cNvPr id="3" name="TextBox 2"/>
          <p:cNvSpPr txBox="1"/>
          <p:nvPr userDrawn="1"/>
        </p:nvSpPr>
        <p:spPr>
          <a:xfrm>
            <a:off x="1525586" y="2112237"/>
            <a:ext cx="10331055" cy="4745764"/>
          </a:xfrm>
          <a:prstGeom prst="rect">
            <a:avLst/>
          </a:prstGeom>
          <a:noFill/>
        </p:spPr>
        <p:txBody>
          <a:bodyPr wrap="square" rtlCol="0">
            <a:noAutofit/>
          </a:bodyPr>
          <a:lstStyle/>
          <a:p>
            <a:pPr marL="0" indent="0">
              <a:buNone/>
            </a:pPr>
            <a:r>
              <a:rPr lang="en-US" sz="2400" dirty="0">
                <a:latin typeface="Segoe UI Semilight" panose="020B0402040204020203" pitchFamily="34" charset="0"/>
                <a:ea typeface="ＭＳ Ｐゴシック" charset="0"/>
                <a:cs typeface="Segoe UI Semilight" panose="020B0402040204020203" pitchFamily="34" charset="0"/>
              </a:rPr>
              <a:t>                      is the leading time tracking solution for knowledge workers. Graphical time tracking calendar, automatic tracking of your work using signal trackers, high level of extensibility and customizability, full support to work offline, and SaaS deployment model make it the optimal choice especially in the IT consulting business.</a:t>
            </a:r>
          </a:p>
          <a:p>
            <a:pPr marL="0" indent="0">
              <a:buNone/>
            </a:pPr>
            <a:endParaRPr lang="en-US" sz="2400" dirty="0">
              <a:latin typeface="Segoe UI Semilight" panose="020B0402040204020203" pitchFamily="34" charset="0"/>
              <a:ea typeface="ＭＳ Ｐゴシック" charset="0"/>
              <a:cs typeface="Segoe UI Semilight" panose="020B0402040204020203" pitchFamily="34" charset="0"/>
            </a:endParaRPr>
          </a:p>
          <a:p>
            <a:pPr marL="0" indent="0">
              <a:buNone/>
            </a:pPr>
            <a:r>
              <a:rPr lang="en-US" sz="2400" dirty="0">
                <a:latin typeface="Segoe UI Semilight" panose="020B0402040204020203" pitchFamily="34" charset="0"/>
                <a:ea typeface="ＭＳ Ｐゴシック" charset="0"/>
                <a:cs typeface="Segoe UI Semilight" panose="020B0402040204020203" pitchFamily="34" charset="0"/>
              </a:rPr>
              <a:t>Try                       for free and without any risk. You can get your trial account at </a:t>
            </a:r>
            <a:r>
              <a:rPr lang="en-US" sz="2400" dirty="0">
                <a:latin typeface="Segoe UI Semilight" panose="020B0402040204020203" pitchFamily="34" charset="0"/>
                <a:ea typeface="ＭＳ Ｐゴシック" charset="0"/>
                <a:cs typeface="Segoe UI Semilight" panose="020B0402040204020203" pitchFamily="34" charset="0"/>
                <a:hlinkClick r:id="rId2"/>
              </a:rPr>
              <a:t>http://www.timecockpit.com</a:t>
            </a:r>
            <a:r>
              <a:rPr lang="en-US" sz="2400" dirty="0">
                <a:latin typeface="Segoe UI Semilight" panose="020B0402040204020203" pitchFamily="34" charset="0"/>
                <a:ea typeface="ＭＳ Ｐゴシック" charset="0"/>
                <a:cs typeface="Segoe UI Semilight" panose="020B0402040204020203" pitchFamily="34" charset="0"/>
              </a:rPr>
              <a:t>. After the trial period you can use                       for only 0,25€ per user and day without a minimal subscription time and without a minimal number of users.</a:t>
            </a:r>
            <a:endParaRPr lang="en-US" sz="2400" dirty="0">
              <a:latin typeface="Segoe UI Semilight" panose="020B0402040204020203" pitchFamily="34" charset="0"/>
              <a:cs typeface="Segoe UI Semilight" panose="020B0402040204020203" pitchFamily="34" charset="0"/>
            </a:endParaRPr>
          </a:p>
        </p:txBody>
      </p:sp>
      <p:pic>
        <p:nvPicPr>
          <p:cNvPr id="5" name="Grafik 11" descr="timecockpit_horizontal_rgb.png"/>
          <p:cNvPicPr>
            <a:picLocks noChangeAspect="1"/>
          </p:cNvPicPr>
          <p:nvPr userDrawn="1"/>
        </p:nvPicPr>
        <p:blipFill>
          <a:blip r:embed="rId3" cstate="print"/>
          <a:srcRect l="20996"/>
          <a:stretch>
            <a:fillRect/>
          </a:stretch>
        </p:blipFill>
        <p:spPr>
          <a:xfrm>
            <a:off x="1612203" y="2166596"/>
            <a:ext cx="1744784" cy="361280"/>
          </a:xfrm>
          <a:prstGeom prst="rect">
            <a:avLst/>
          </a:prstGeom>
        </p:spPr>
      </p:pic>
      <p:pic>
        <p:nvPicPr>
          <p:cNvPr id="6" name="Grafik 15" descr="timecockpit_horizontal_rgb.png"/>
          <p:cNvPicPr>
            <a:picLocks noChangeAspect="1"/>
          </p:cNvPicPr>
          <p:nvPr userDrawn="1"/>
        </p:nvPicPr>
        <p:blipFill>
          <a:blip r:embed="rId3" cstate="print"/>
          <a:srcRect l="20996"/>
          <a:stretch>
            <a:fillRect/>
          </a:stretch>
        </p:blipFill>
        <p:spPr>
          <a:xfrm>
            <a:off x="2107488" y="4359260"/>
            <a:ext cx="1744784" cy="361280"/>
          </a:xfrm>
          <a:prstGeom prst="rect">
            <a:avLst/>
          </a:prstGeom>
        </p:spPr>
      </p:pic>
      <p:pic>
        <p:nvPicPr>
          <p:cNvPr id="7" name="Grafik 16" descr="timecockpit_horizontal_rgb.png"/>
          <p:cNvPicPr>
            <a:picLocks noChangeAspect="1"/>
          </p:cNvPicPr>
          <p:nvPr userDrawn="1"/>
        </p:nvPicPr>
        <p:blipFill>
          <a:blip r:embed="rId3" cstate="print"/>
          <a:srcRect l="20996"/>
          <a:stretch>
            <a:fillRect/>
          </a:stretch>
        </p:blipFill>
        <p:spPr>
          <a:xfrm>
            <a:off x="10134603" y="4720540"/>
            <a:ext cx="1744784" cy="361280"/>
          </a:xfrm>
          <a:prstGeom prst="rect">
            <a:avLst/>
          </a:prstGeom>
        </p:spPr>
      </p:pic>
      <p:pic>
        <p:nvPicPr>
          <p:cNvPr id="9" name="Grafik 3" descr="timecockpit_horizontal_rgb.png"/>
          <p:cNvPicPr>
            <a:picLocks noChangeAspect="1"/>
          </p:cNvPicPr>
          <p:nvPr userDrawn="1"/>
        </p:nvPicPr>
        <p:blipFill rotWithShape="1">
          <a:blip r:embed="rId3" cstate="print"/>
          <a:srcRect l="-945" t="1" r="-2982" b="-11979"/>
          <a:stretch/>
        </p:blipFill>
        <p:spPr>
          <a:xfrm>
            <a:off x="1525586" y="694168"/>
            <a:ext cx="5166213" cy="910629"/>
          </a:xfrm>
          <a:prstGeom prst="rect">
            <a:avLst/>
          </a:prstGeom>
        </p:spPr>
      </p:pic>
    </p:spTree>
    <p:extLst>
      <p:ext uri="{BB962C8B-B14F-4D97-AF65-F5344CB8AC3E}">
        <p14:creationId xmlns:p14="http://schemas.microsoft.com/office/powerpoint/2010/main" val="2610560494"/>
      </p:ext>
    </p:extLst>
  </p:cSld>
  <p:clrMapOvr>
    <a:masterClrMapping/>
  </p:clrMapOvr>
  <p:transition spd="slow">
    <p:push/>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me cockpit (de)">
    <p:spTree>
      <p:nvGrpSpPr>
        <p:cNvPr id="1" name=""/>
        <p:cNvGrpSpPr/>
        <p:nvPr/>
      </p:nvGrpSpPr>
      <p:grpSpPr>
        <a:xfrm>
          <a:off x="0" y="0"/>
          <a:ext cx="0" cy="0"/>
          <a:chOff x="0" y="0"/>
          <a:chExt cx="0" cy="0"/>
        </a:xfrm>
      </p:grpSpPr>
      <p:sp>
        <p:nvSpPr>
          <p:cNvPr id="3" name="TextBox 2"/>
          <p:cNvSpPr txBox="1"/>
          <p:nvPr userDrawn="1"/>
        </p:nvSpPr>
        <p:spPr>
          <a:xfrm>
            <a:off x="1525586" y="2112237"/>
            <a:ext cx="10331055" cy="4745764"/>
          </a:xfrm>
          <a:prstGeom prst="rect">
            <a:avLst/>
          </a:prstGeom>
          <a:noFill/>
        </p:spPr>
        <p:txBody>
          <a:bodyPr wrap="square" rtlCol="0">
            <a:noAutofit/>
          </a:bodyPr>
          <a:lstStyle/>
          <a:p>
            <a:pPr marL="0" indent="0">
              <a:buNone/>
            </a:pPr>
            <a:r>
              <a:rPr lang="de-AT" sz="2400" dirty="0">
                <a:latin typeface="Segoe UI Semilight" panose="020B0402040204020203" pitchFamily="34" charset="0"/>
                <a:ea typeface="ＭＳ Ｐゴシック" charset="0"/>
                <a:cs typeface="Segoe UI Semilight" panose="020B0402040204020203" pitchFamily="34" charset="0"/>
              </a:rPr>
              <a:t>                      ist die führende Projektzeiterfassung für </a:t>
            </a:r>
            <a:r>
              <a:rPr lang="de-AT" sz="2400" dirty="0" err="1">
                <a:latin typeface="Segoe UI Semilight" panose="020B0402040204020203" pitchFamily="34" charset="0"/>
                <a:ea typeface="ＭＳ Ｐゴシック" charset="0"/>
                <a:cs typeface="Segoe UI Semilight" panose="020B0402040204020203" pitchFamily="34" charset="0"/>
              </a:rPr>
              <a:t>Knowledge</a:t>
            </a:r>
            <a:r>
              <a:rPr lang="de-AT" sz="2400" dirty="0">
                <a:latin typeface="Segoe UI Semilight" panose="020B0402040204020203" pitchFamily="34" charset="0"/>
                <a:ea typeface="ＭＳ Ｐゴシック" charset="0"/>
                <a:cs typeface="Segoe UI Semilight" panose="020B0402040204020203" pitchFamily="34" charset="0"/>
              </a:rPr>
              <a:t> Worker. Grafischer Zeitbuchungskalender, automatische Tätigkeitsaufzeichnung über Signal </a:t>
            </a:r>
            <a:r>
              <a:rPr lang="de-AT" sz="2400" dirty="0" err="1">
                <a:latin typeface="Segoe UI Semilight" panose="020B0402040204020203" pitchFamily="34" charset="0"/>
                <a:ea typeface="ＭＳ Ｐゴシック" charset="0"/>
                <a:cs typeface="Segoe UI Semilight" panose="020B0402040204020203" pitchFamily="34" charset="0"/>
              </a:rPr>
              <a:t>Tracker</a:t>
            </a:r>
            <a:r>
              <a:rPr lang="de-AT" sz="2400" dirty="0">
                <a:latin typeface="Segoe UI Semilight" panose="020B0402040204020203" pitchFamily="34" charset="0"/>
                <a:ea typeface="ＭＳ Ｐゴシック" charset="0"/>
                <a:cs typeface="Segoe UI Semilight" panose="020B0402040204020203" pitchFamily="34" charset="0"/>
              </a:rPr>
              <a:t>, umfassende Erweiterbarkeit und Anpassbarkeit, volle Offlinefähigkeit und einfachste Verwendung durch SaaS machen es zur Optimalen Lösung auch speziell im IT-Umfeld.</a:t>
            </a:r>
          </a:p>
          <a:p>
            <a:pPr marL="0" indent="0">
              <a:buNone/>
            </a:pPr>
            <a:endParaRPr lang="de-AT" sz="2400" dirty="0">
              <a:latin typeface="Segoe UI Semilight" panose="020B0402040204020203" pitchFamily="34" charset="0"/>
              <a:ea typeface="ＭＳ Ｐゴシック" charset="0"/>
              <a:cs typeface="Segoe UI Semilight" panose="020B0402040204020203" pitchFamily="34" charset="0"/>
            </a:endParaRPr>
          </a:p>
          <a:p>
            <a:pPr marL="0" indent="0">
              <a:buNone/>
            </a:pPr>
            <a:r>
              <a:rPr lang="de-AT" sz="2400" dirty="0">
                <a:latin typeface="Segoe UI Semilight" panose="020B0402040204020203" pitchFamily="34" charset="0"/>
                <a:ea typeface="ＭＳ Ｐゴシック" charset="0"/>
                <a:cs typeface="Segoe UI Semilight" panose="020B0402040204020203" pitchFamily="34" charset="0"/>
              </a:rPr>
              <a:t>Probieren Sie                       kostenlos und ohne Risiko einfach aus. Einen Testzugang erhalten Sie unter http://www.timecockpit.com. Danach nutzen Sie                       um nur 0,25€ pro Benutzer und Tag ohne Mindestdauer und ohne Mindestbenutzeranzahl.</a:t>
            </a:r>
            <a:endParaRPr lang="en-US" sz="2400" dirty="0">
              <a:latin typeface="Segoe UI Semilight" panose="020B0402040204020203" pitchFamily="34" charset="0"/>
              <a:cs typeface="Segoe UI Semilight" panose="020B0402040204020203" pitchFamily="34" charset="0"/>
            </a:endParaRPr>
          </a:p>
        </p:txBody>
      </p:sp>
      <p:pic>
        <p:nvPicPr>
          <p:cNvPr id="5" name="Grafik 11" descr="timecockpit_horizontal_rgb.png"/>
          <p:cNvPicPr>
            <a:picLocks noChangeAspect="1"/>
          </p:cNvPicPr>
          <p:nvPr userDrawn="1"/>
        </p:nvPicPr>
        <p:blipFill>
          <a:blip r:embed="rId2" cstate="print"/>
          <a:srcRect l="20996"/>
          <a:stretch>
            <a:fillRect/>
          </a:stretch>
        </p:blipFill>
        <p:spPr>
          <a:xfrm>
            <a:off x="1612203" y="2166596"/>
            <a:ext cx="1744784" cy="361280"/>
          </a:xfrm>
          <a:prstGeom prst="rect">
            <a:avLst/>
          </a:prstGeom>
        </p:spPr>
      </p:pic>
      <p:pic>
        <p:nvPicPr>
          <p:cNvPr id="6" name="Grafik 15" descr="timecockpit_horizontal_rgb.png"/>
          <p:cNvPicPr>
            <a:picLocks noChangeAspect="1"/>
          </p:cNvPicPr>
          <p:nvPr userDrawn="1"/>
        </p:nvPicPr>
        <p:blipFill>
          <a:blip r:embed="rId2" cstate="print"/>
          <a:srcRect l="20996"/>
          <a:stretch>
            <a:fillRect/>
          </a:stretch>
        </p:blipFill>
        <p:spPr>
          <a:xfrm>
            <a:off x="3432200" y="4359260"/>
            <a:ext cx="1744784" cy="361280"/>
          </a:xfrm>
          <a:prstGeom prst="rect">
            <a:avLst/>
          </a:prstGeom>
        </p:spPr>
      </p:pic>
      <p:pic>
        <p:nvPicPr>
          <p:cNvPr id="7" name="Grafik 16" descr="timecockpit_horizontal_rgb.png"/>
          <p:cNvPicPr>
            <a:picLocks noChangeAspect="1"/>
          </p:cNvPicPr>
          <p:nvPr userDrawn="1"/>
        </p:nvPicPr>
        <p:blipFill>
          <a:blip r:embed="rId2" cstate="print"/>
          <a:srcRect l="20996"/>
          <a:stretch>
            <a:fillRect/>
          </a:stretch>
        </p:blipFill>
        <p:spPr>
          <a:xfrm>
            <a:off x="2096504" y="5091275"/>
            <a:ext cx="1744784" cy="361280"/>
          </a:xfrm>
          <a:prstGeom prst="rect">
            <a:avLst/>
          </a:prstGeom>
        </p:spPr>
      </p:pic>
      <p:pic>
        <p:nvPicPr>
          <p:cNvPr id="9" name="Grafik 3" descr="timecockpit_horizontal_rgb.png"/>
          <p:cNvPicPr>
            <a:picLocks noChangeAspect="1"/>
          </p:cNvPicPr>
          <p:nvPr userDrawn="1"/>
        </p:nvPicPr>
        <p:blipFill rotWithShape="1">
          <a:blip r:embed="rId2" cstate="print"/>
          <a:srcRect l="-945" t="1" r="-2982" b="-11979"/>
          <a:stretch/>
        </p:blipFill>
        <p:spPr>
          <a:xfrm>
            <a:off x="1525586" y="694168"/>
            <a:ext cx="5166213" cy="910629"/>
          </a:xfrm>
          <a:prstGeom prst="rect">
            <a:avLst/>
          </a:prstGeom>
        </p:spPr>
      </p:pic>
    </p:spTree>
    <p:extLst>
      <p:ext uri="{BB962C8B-B14F-4D97-AF65-F5344CB8AC3E}">
        <p14:creationId xmlns:p14="http://schemas.microsoft.com/office/powerpoint/2010/main" val="2592002519"/>
      </p:ext>
    </p:extLst>
  </p:cSld>
  <p:clrMapOvr>
    <a:masterClrMapping/>
  </p:clrMapOvr>
  <p:transition spd="slow">
    <p:push/>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635" y="1709740"/>
            <a:ext cx="10516036" cy="2852737"/>
          </a:xfrm>
        </p:spPr>
        <p:txBody>
          <a:bodyPr anchor="b"/>
          <a:lstStyle>
            <a:lvl1pPr algn="l">
              <a:defRPr sz="5999">
                <a:latin typeface="Segoe UI Semibold" panose="020B0702040204020203" pitchFamily="34" charset="0"/>
                <a:cs typeface="Segoe UI Semibold" panose="020B0702040204020203" pitchFamily="34" charset="0"/>
              </a:defRPr>
            </a:lvl1pPr>
          </a:lstStyle>
          <a:p>
            <a:r>
              <a:rPr lang="en-US"/>
              <a:t>Click to edit Master title style</a:t>
            </a:r>
            <a:endParaRPr lang="de-AT"/>
          </a:p>
        </p:txBody>
      </p:sp>
      <p:sp>
        <p:nvSpPr>
          <p:cNvPr id="3" name="Text Placeholder 2"/>
          <p:cNvSpPr>
            <a:spLocks noGrp="1"/>
          </p:cNvSpPr>
          <p:nvPr>
            <p:ph type="body" idx="1"/>
          </p:nvPr>
        </p:nvSpPr>
        <p:spPr>
          <a:xfrm>
            <a:off x="831635" y="4589464"/>
            <a:ext cx="10516036" cy="1500187"/>
          </a:xfrm>
        </p:spPr>
        <p:txBody>
          <a:bodyPr/>
          <a:lstStyle>
            <a:lvl1pPr marL="0" indent="0">
              <a:buNone/>
              <a:defRPr sz="2400">
                <a:latin typeface="Segoe UI Light" panose="020B0502040204020203" pitchFamily="34" charset="0"/>
                <a:cs typeface="Segoe UI Light" panose="020B0502040204020203" pitchFamily="34" charset="0"/>
              </a:defRPr>
            </a:lvl1pPr>
            <a:lvl2pPr marL="457067" indent="0">
              <a:buNone/>
              <a:defRPr sz="2000"/>
            </a:lvl2pPr>
            <a:lvl3pPr marL="914133" indent="0">
              <a:buNone/>
              <a:defRPr sz="1800"/>
            </a:lvl3pPr>
            <a:lvl4pPr marL="1371200" indent="0">
              <a:buNone/>
              <a:defRPr sz="1600"/>
            </a:lvl4pPr>
            <a:lvl5pPr marL="1828266" indent="0">
              <a:buNone/>
              <a:defRPr sz="1600"/>
            </a:lvl5pPr>
            <a:lvl6pPr marL="2285334" indent="0">
              <a:buNone/>
              <a:defRPr sz="1600"/>
            </a:lvl6pPr>
            <a:lvl7pPr marL="2742399" indent="0">
              <a:buNone/>
              <a:defRPr sz="1600"/>
            </a:lvl7pPr>
            <a:lvl8pPr marL="3199467" indent="0">
              <a:buNone/>
              <a:defRPr sz="1600"/>
            </a:lvl8pPr>
            <a:lvl9pPr marL="3656533" indent="0">
              <a:buNone/>
              <a:defRPr sz="1600"/>
            </a:lvl9pPr>
          </a:lstStyle>
          <a:p>
            <a:pPr lvl="0"/>
            <a:r>
              <a:rPr lang="en-US"/>
              <a:t>Edit Master text styles</a:t>
            </a:r>
          </a:p>
        </p:txBody>
      </p:sp>
    </p:spTree>
    <p:extLst>
      <p:ext uri="{BB962C8B-B14F-4D97-AF65-F5344CB8AC3E}">
        <p14:creationId xmlns:p14="http://schemas.microsoft.com/office/powerpoint/2010/main" val="94238087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4163" y="381000"/>
            <a:ext cx="10363676" cy="671736"/>
          </a:xfrm>
        </p:spPr>
        <p:txBody>
          <a:bodyPr/>
          <a:lstStyle>
            <a:lvl1pPr algn="l">
              <a:defRPr>
                <a:latin typeface="Segoe UI Semibold" panose="020B0702040204020203" pitchFamily="34" charset="0"/>
                <a:cs typeface="Segoe UI Semibold" panose="020B0702040204020203" pitchFamily="34" charset="0"/>
              </a:defRPr>
            </a:lvl1pPr>
          </a:lstStyle>
          <a:p>
            <a:r>
              <a:rPr lang="en-US" dirty="0"/>
              <a:t>Click to edit Master title style</a:t>
            </a:r>
            <a:endParaRPr lang="de-AT" dirty="0"/>
          </a:p>
        </p:txBody>
      </p:sp>
      <p:sp>
        <p:nvSpPr>
          <p:cNvPr id="3" name="Content Placeholder 2"/>
          <p:cNvSpPr>
            <a:spLocks noGrp="1"/>
          </p:cNvSpPr>
          <p:nvPr>
            <p:ph idx="1"/>
          </p:nvPr>
        </p:nvSpPr>
        <p:spPr>
          <a:xfrm>
            <a:off x="914163" y="1196752"/>
            <a:ext cx="10363676" cy="4680520"/>
          </a:xfrm>
        </p:spPr>
        <p:txBody>
          <a:bodyPr/>
          <a:lstStyle>
            <a:lvl1pPr marL="0" indent="0">
              <a:spcBef>
                <a:spcPts val="1800"/>
              </a:spcBef>
              <a:buNone/>
              <a:defRPr>
                <a:latin typeface="Segoe UI Light" panose="020B0502040204020203" pitchFamily="34" charset="0"/>
                <a:cs typeface="Segoe UI Light" panose="020B0502040204020203" pitchFamily="34" charset="0"/>
              </a:defRPr>
            </a:lvl1pPr>
            <a:lvl2pPr marL="177748" indent="0">
              <a:spcBef>
                <a:spcPts val="0"/>
              </a:spcBef>
              <a:buNone/>
              <a:defRPr sz="2400">
                <a:latin typeface="Segoe UI Light" panose="020B0502040204020203" pitchFamily="34" charset="0"/>
                <a:cs typeface="Segoe UI Light" panose="020B0502040204020203" pitchFamily="34" charset="0"/>
              </a:defRPr>
            </a:lvl2pPr>
            <a:lvl3pPr marL="360258" indent="0">
              <a:buNone/>
              <a:defRPr sz="2000">
                <a:latin typeface="Segoe UI Light" panose="020B0502040204020203" pitchFamily="34" charset="0"/>
                <a:cs typeface="Segoe UI Light" panose="020B0502040204020203" pitchFamily="34" charset="0"/>
              </a:defRPr>
            </a:lvl3pPr>
            <a:lvl4pPr marL="538007" indent="0">
              <a:buNone/>
              <a:defRPr sz="1800">
                <a:latin typeface="Segoe UI Light" panose="020B0502040204020203" pitchFamily="34" charset="0"/>
                <a:cs typeface="Segoe UI Light" panose="020B0502040204020203" pitchFamily="34" charset="0"/>
              </a:defRPr>
            </a:lvl4pPr>
            <a:lvl5pPr marL="718929" indent="0">
              <a:buNone/>
              <a:defRPr sz="1800">
                <a:latin typeface="Segoe UI Light" panose="020B0502040204020203" pitchFamily="34" charset="0"/>
                <a:cs typeface="Segoe UI Light" panose="020B0502040204020203"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de-AT" dirty="0"/>
          </a:p>
        </p:txBody>
      </p:sp>
      <p:sp>
        <p:nvSpPr>
          <p:cNvPr id="5" name="Text Placeholder 4"/>
          <p:cNvSpPr>
            <a:spLocks noGrp="1"/>
          </p:cNvSpPr>
          <p:nvPr>
            <p:ph type="body" sz="quarter" idx="10"/>
          </p:nvPr>
        </p:nvSpPr>
        <p:spPr>
          <a:xfrm>
            <a:off x="914161" y="5877272"/>
            <a:ext cx="10365064" cy="210344"/>
          </a:xfrm>
        </p:spPr>
        <p:txBody>
          <a:bodyPr/>
          <a:lstStyle>
            <a:lvl1pPr marL="0" indent="0">
              <a:buNone/>
              <a:defRPr sz="1000">
                <a:latin typeface="Segoe UI Light" panose="020B0502040204020203" pitchFamily="34" charset="0"/>
                <a:cs typeface="Segoe UI Light" panose="020B0502040204020203" pitchFamily="34" charset="0"/>
              </a:defRPr>
            </a:lvl1pPr>
            <a:lvl2pPr marL="457067" indent="0">
              <a:buNone/>
              <a:defRPr sz="1000">
                <a:latin typeface="Segoe UI Light" panose="020B0502040204020203" pitchFamily="34" charset="0"/>
                <a:cs typeface="Segoe UI Light" panose="020B0502040204020203" pitchFamily="34" charset="0"/>
              </a:defRPr>
            </a:lvl2pPr>
            <a:lvl3pPr marL="914133" indent="0">
              <a:buNone/>
              <a:defRPr sz="1000">
                <a:latin typeface="Segoe UI Light" panose="020B0502040204020203" pitchFamily="34" charset="0"/>
                <a:cs typeface="Segoe UI Light" panose="020B0502040204020203" pitchFamily="34" charset="0"/>
              </a:defRPr>
            </a:lvl3pPr>
            <a:lvl4pPr marL="1371200" indent="0">
              <a:buNone/>
              <a:defRPr sz="1000">
                <a:latin typeface="Segoe UI Light" panose="020B0502040204020203" pitchFamily="34" charset="0"/>
                <a:cs typeface="Segoe UI Light" panose="020B0502040204020203" pitchFamily="34" charset="0"/>
              </a:defRPr>
            </a:lvl4pPr>
            <a:lvl5pPr marL="1828266" indent="0">
              <a:buNone/>
              <a:defRPr sz="1000">
                <a:latin typeface="Segoe UI Light" panose="020B0502040204020203" pitchFamily="34" charset="0"/>
                <a:cs typeface="Segoe UI Light" panose="020B0502040204020203" pitchFamily="34" charset="0"/>
              </a:defRPr>
            </a:lvl5pPr>
          </a:lstStyle>
          <a:p>
            <a:pPr lvl="0"/>
            <a:r>
              <a:rPr lang="en-US" dirty="0"/>
              <a:t>Edit Master text styles</a:t>
            </a:r>
            <a:endParaRPr lang="de-AT" dirty="0"/>
          </a:p>
        </p:txBody>
      </p:sp>
    </p:spTree>
    <p:extLst>
      <p:ext uri="{BB962C8B-B14F-4D97-AF65-F5344CB8AC3E}">
        <p14:creationId xmlns:p14="http://schemas.microsoft.com/office/powerpoint/2010/main" val="392611685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_Demo">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l="72796" t="38856"/>
          <a:stretch/>
        </p:blipFill>
        <p:spPr>
          <a:xfrm>
            <a:off x="914161" y="1196752"/>
            <a:ext cx="3753603" cy="4746848"/>
          </a:xfrm>
          <a:prstGeom prst="rect">
            <a:avLst/>
          </a:prstGeom>
        </p:spPr>
      </p:pic>
      <p:sp>
        <p:nvSpPr>
          <p:cNvPr id="2" name="Title 1"/>
          <p:cNvSpPr>
            <a:spLocks noGrp="1"/>
          </p:cNvSpPr>
          <p:nvPr>
            <p:ph type="title"/>
          </p:nvPr>
        </p:nvSpPr>
        <p:spPr>
          <a:xfrm>
            <a:off x="914163" y="381000"/>
            <a:ext cx="10363676" cy="743744"/>
          </a:xfr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lvl1pPr algn="l">
              <a:defRPr lang="de-AT">
                <a:latin typeface="Segoe UI Semibold" panose="020B0702040204020203" pitchFamily="34" charset="0"/>
                <a:cs typeface="Segoe UI Semibold" panose="020B0702040204020203" pitchFamily="34" charset="0"/>
              </a:defRPr>
            </a:lvl1pPr>
          </a:lstStyle>
          <a:p>
            <a:pPr lvl="0" algn="l"/>
            <a:r>
              <a:rPr lang="en-US"/>
              <a:t>Click to edit Master title style</a:t>
            </a:r>
            <a:endParaRPr lang="de-AT"/>
          </a:p>
        </p:txBody>
      </p:sp>
      <p:sp>
        <p:nvSpPr>
          <p:cNvPr id="4" name="Content Placeholder 3"/>
          <p:cNvSpPr>
            <a:spLocks noGrp="1"/>
          </p:cNvSpPr>
          <p:nvPr>
            <p:ph sz="half" idx="2"/>
          </p:nvPr>
        </p:nvSpPr>
        <p:spPr>
          <a:xfrm>
            <a:off x="4872183" y="1196752"/>
            <a:ext cx="6405656" cy="4680520"/>
          </a:xfr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defRPr lang="en-US" dirty="0">
                <a:latin typeface="Segoe UI Light" panose="020B0502040204020203" pitchFamily="34" charset="0"/>
                <a:cs typeface="Segoe UI Light" panose="020B0502040204020203" pitchFamily="34" charset="0"/>
              </a:defRPr>
            </a:lvl1pPr>
            <a:lvl2pPr>
              <a:defRPr lang="en-US" sz="2400" dirty="0">
                <a:latin typeface="Segoe UI Light" panose="020B0502040204020203" pitchFamily="34" charset="0"/>
                <a:cs typeface="Segoe UI Light" panose="020B0502040204020203" pitchFamily="34" charset="0"/>
              </a:defRPr>
            </a:lvl2pPr>
            <a:lvl3pPr>
              <a:defRPr lang="en-US" sz="2000" dirty="0">
                <a:latin typeface="Segoe UI Light" panose="020B0502040204020203" pitchFamily="34" charset="0"/>
                <a:cs typeface="Segoe UI Light" panose="020B0502040204020203" pitchFamily="34" charset="0"/>
              </a:defRPr>
            </a:lvl3pPr>
            <a:lvl4pPr>
              <a:defRPr lang="en-US" sz="1800" dirty="0">
                <a:latin typeface="Segoe UI Light" panose="020B0502040204020203" pitchFamily="34" charset="0"/>
                <a:cs typeface="Segoe UI Light" panose="020B0502040204020203" pitchFamily="34" charset="0"/>
              </a:defRPr>
            </a:lvl4pPr>
            <a:lvl5pPr>
              <a:defRPr lang="de-AT" sz="1800" dirty="0">
                <a:latin typeface="Segoe UI Light" panose="020B0502040204020203" pitchFamily="34" charset="0"/>
                <a:cs typeface="Segoe UI Light" panose="020B0502040204020203" pitchFamily="34" charset="0"/>
              </a:defRPr>
            </a:lvl5pPr>
          </a:lstStyle>
          <a:p>
            <a:pPr marL="0" lvl="0" indent="0">
              <a:spcBef>
                <a:spcPts val="1800"/>
              </a:spcBef>
              <a:buNone/>
            </a:pPr>
            <a:r>
              <a:rPr lang="en-US" dirty="0"/>
              <a:t>Edit Master text styles</a:t>
            </a:r>
          </a:p>
          <a:p>
            <a:pPr marL="177748" lvl="1" indent="0">
              <a:spcBef>
                <a:spcPts val="0"/>
              </a:spcBef>
              <a:buNone/>
            </a:pPr>
            <a:r>
              <a:rPr lang="en-US" dirty="0"/>
              <a:t>Second level</a:t>
            </a:r>
          </a:p>
          <a:p>
            <a:pPr marL="360258" lvl="2" indent="0">
              <a:buNone/>
            </a:pPr>
            <a:r>
              <a:rPr lang="en-US" dirty="0"/>
              <a:t>Third level</a:t>
            </a:r>
          </a:p>
          <a:p>
            <a:pPr marL="538007" lvl="3" indent="0">
              <a:buNone/>
            </a:pPr>
            <a:r>
              <a:rPr lang="en-US" dirty="0"/>
              <a:t>Fourth level</a:t>
            </a:r>
          </a:p>
          <a:p>
            <a:pPr marL="718929" lvl="4" indent="0">
              <a:buNone/>
            </a:pPr>
            <a:r>
              <a:rPr lang="en-US" dirty="0"/>
              <a:t>Fifth level</a:t>
            </a:r>
            <a:endParaRPr lang="de-AT" dirty="0"/>
          </a:p>
        </p:txBody>
      </p:sp>
      <p:sp>
        <p:nvSpPr>
          <p:cNvPr id="5" name="Rectangle 4"/>
          <p:cNvSpPr/>
          <p:nvPr userDrawn="1"/>
        </p:nvSpPr>
        <p:spPr bwMode="auto">
          <a:xfrm>
            <a:off x="914163" y="1196752"/>
            <a:ext cx="3742052" cy="4746848"/>
          </a:xfrm>
          <a:prstGeom prst="rect">
            <a:avLst/>
          </a:prstGeom>
          <a:noFill/>
          <a:ln w="9525" cap="flat" cmpd="sng" algn="ctr">
            <a:noFill/>
            <a:prstDash val="solid"/>
            <a:round/>
            <a:headEnd type="none" w="med" len="med"/>
            <a:tailEnd type="none" w="med" len="med"/>
          </a:ln>
          <a:effectLst/>
        </p:spPr>
        <p:txBody>
          <a:bodyPr vert="horz" wrap="square" lIns="91416" tIns="45708" rIns="91416" bIns="45708" numCol="1" rtlCol="0" anchor="t" anchorCtr="0" compatLnSpc="1">
            <a:prstTxWarp prst="textNoShape">
              <a:avLst/>
            </a:prstTxWarp>
          </a:bodyPr>
          <a:lstStyle/>
          <a:p>
            <a:pPr marL="0" marR="0" indent="0" algn="l" defTabSz="914133" rtl="0" eaLnBrk="0" fontAlgn="base" latinLnBrk="0" hangingPunct="0">
              <a:lnSpc>
                <a:spcPct val="100000"/>
              </a:lnSpc>
              <a:spcBef>
                <a:spcPct val="0"/>
              </a:spcBef>
              <a:spcAft>
                <a:spcPct val="0"/>
              </a:spcAft>
              <a:buClrTx/>
              <a:buSzTx/>
              <a:buFontTx/>
              <a:buNone/>
              <a:tabLst/>
            </a:pPr>
            <a:r>
              <a:rPr kumimoji="0" lang="de-AT" sz="4799" b="0" i="0" u="none" strike="noStrike" cap="none" normalizeH="0" baseline="0" dirty="0">
                <a:ln>
                  <a:noFill/>
                </a:ln>
                <a:solidFill>
                  <a:schemeClr val="bg1"/>
                </a:solidFill>
                <a:effectLst/>
                <a:latin typeface="Segoe UI Semibold" panose="020B0702040204020203" pitchFamily="34" charset="0"/>
                <a:ea typeface="ＭＳ Ｐゴシック" panose="020B0600070205080204" pitchFamily="34" charset="-128"/>
                <a:cs typeface="Segoe UI Semibold" panose="020B0702040204020203" pitchFamily="34" charset="0"/>
              </a:rPr>
              <a:t>Demo</a:t>
            </a:r>
          </a:p>
        </p:txBody>
      </p:sp>
      <p:sp>
        <p:nvSpPr>
          <p:cNvPr id="7" name="Text Placeholder 4"/>
          <p:cNvSpPr>
            <a:spLocks noGrp="1"/>
          </p:cNvSpPr>
          <p:nvPr>
            <p:ph type="body" sz="quarter" idx="10"/>
          </p:nvPr>
        </p:nvSpPr>
        <p:spPr>
          <a:xfrm>
            <a:off x="4872184" y="5877272"/>
            <a:ext cx="6407041" cy="210344"/>
          </a:xfrm>
        </p:spPr>
        <p:txBody>
          <a:bodyPr/>
          <a:lstStyle>
            <a:lvl1pPr marL="0" indent="0">
              <a:buNone/>
              <a:defRPr sz="1000">
                <a:latin typeface="Segoe UI Light" panose="020B0502040204020203" pitchFamily="34" charset="0"/>
                <a:cs typeface="Segoe UI Light" panose="020B0502040204020203" pitchFamily="34" charset="0"/>
              </a:defRPr>
            </a:lvl1pPr>
            <a:lvl2pPr marL="457067" indent="0">
              <a:buNone/>
              <a:defRPr sz="1000">
                <a:latin typeface="Segoe UI Light" panose="020B0502040204020203" pitchFamily="34" charset="0"/>
                <a:cs typeface="Segoe UI Light" panose="020B0502040204020203" pitchFamily="34" charset="0"/>
              </a:defRPr>
            </a:lvl2pPr>
            <a:lvl3pPr marL="914133" indent="0">
              <a:buNone/>
              <a:defRPr sz="1000">
                <a:latin typeface="Segoe UI Light" panose="020B0502040204020203" pitchFamily="34" charset="0"/>
                <a:cs typeface="Segoe UI Light" panose="020B0502040204020203" pitchFamily="34" charset="0"/>
              </a:defRPr>
            </a:lvl3pPr>
            <a:lvl4pPr marL="1371200" indent="0">
              <a:buNone/>
              <a:defRPr sz="1000">
                <a:latin typeface="Segoe UI Light" panose="020B0502040204020203" pitchFamily="34" charset="0"/>
                <a:cs typeface="Segoe UI Light" panose="020B0502040204020203" pitchFamily="34" charset="0"/>
              </a:defRPr>
            </a:lvl4pPr>
            <a:lvl5pPr marL="1828266" indent="0">
              <a:buNone/>
              <a:defRPr sz="1000">
                <a:latin typeface="Segoe UI Light" panose="020B0502040204020203" pitchFamily="34" charset="0"/>
                <a:cs typeface="Segoe UI Light" panose="020B0502040204020203" pitchFamily="34" charset="0"/>
              </a:defRPr>
            </a:lvl5pPr>
          </a:lstStyle>
          <a:p>
            <a:pPr lvl="0"/>
            <a:r>
              <a:rPr lang="en-US" dirty="0"/>
              <a:t>Edit Master text styles</a:t>
            </a:r>
            <a:endParaRPr lang="de-AT" dirty="0"/>
          </a:p>
        </p:txBody>
      </p:sp>
    </p:spTree>
    <p:extLst>
      <p:ext uri="{BB962C8B-B14F-4D97-AF65-F5344CB8AC3E}">
        <p14:creationId xmlns:p14="http://schemas.microsoft.com/office/powerpoint/2010/main" val="10719077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ubtitle">
    <p:spTree>
      <p:nvGrpSpPr>
        <p:cNvPr id="1" name=""/>
        <p:cNvGrpSpPr/>
        <p:nvPr/>
      </p:nvGrpSpPr>
      <p:grpSpPr>
        <a:xfrm>
          <a:off x="0" y="0"/>
          <a:ext cx="0" cy="0"/>
          <a:chOff x="0" y="0"/>
          <a:chExt cx="0" cy="0"/>
        </a:xfrm>
      </p:grpSpPr>
      <p:sp>
        <p:nvSpPr>
          <p:cNvPr id="3" name="Rectangle 2"/>
          <p:cNvSpPr/>
          <p:nvPr userDrawn="1"/>
        </p:nvSpPr>
        <p:spPr>
          <a:xfrm>
            <a:off x="0" y="1994912"/>
            <a:ext cx="12192000" cy="331366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noProof="0" dirty="0"/>
          </a:p>
        </p:txBody>
      </p:sp>
      <p:sp>
        <p:nvSpPr>
          <p:cNvPr id="7" name="Titel 1"/>
          <p:cNvSpPr>
            <a:spLocks noGrp="1"/>
          </p:cNvSpPr>
          <p:nvPr>
            <p:ph type="title" hasCustomPrompt="1"/>
          </p:nvPr>
        </p:nvSpPr>
        <p:spPr>
          <a:xfrm>
            <a:off x="1525333" y="3261019"/>
            <a:ext cx="9371200" cy="909307"/>
          </a:xfrm>
          <a:prstGeom prst="rect">
            <a:avLst/>
          </a:prstGeom>
        </p:spPr>
        <p:txBody>
          <a:bodyPr wrap="square" lIns="0" tIns="0" rIns="0" bIns="0" anchor="b"/>
          <a:lstStyle>
            <a:lvl1pPr>
              <a:defRPr sz="7200">
                <a:solidFill>
                  <a:schemeClr val="tx1"/>
                </a:solidFill>
              </a:defRPr>
            </a:lvl1pPr>
          </a:lstStyle>
          <a:p>
            <a:r>
              <a:rPr lang="en-US" noProof="0" dirty="0"/>
              <a:t>Short Title</a:t>
            </a:r>
          </a:p>
        </p:txBody>
      </p:sp>
      <p:sp>
        <p:nvSpPr>
          <p:cNvPr id="20" name="Text Placeholder 19"/>
          <p:cNvSpPr>
            <a:spLocks noGrp="1"/>
          </p:cNvSpPr>
          <p:nvPr>
            <p:ph type="body" sz="quarter" idx="25" hasCustomPrompt="1"/>
          </p:nvPr>
        </p:nvSpPr>
        <p:spPr>
          <a:xfrm>
            <a:off x="1525334" y="4179744"/>
            <a:ext cx="9381573" cy="489601"/>
          </a:xfrm>
          <a:prstGeom prst="rect">
            <a:avLst/>
          </a:prstGeom>
        </p:spPr>
        <p:txBody>
          <a:bodyPr lIns="0" tIns="0" rIns="0" bIns="0" anchor="b"/>
          <a:lstStyle>
            <a:lvl1pPr marL="0" indent="0">
              <a:buFontTx/>
              <a:buNone/>
              <a:defRPr sz="3200">
                <a:solidFill>
                  <a:schemeClr val="tx1"/>
                </a:solidFill>
                <a:latin typeface="+mj-lt"/>
              </a:defRPr>
            </a:lvl1pPr>
            <a:lvl2pPr marL="609585" indent="0">
              <a:buFontTx/>
              <a:buNone/>
              <a:defRPr sz="3200">
                <a:solidFill>
                  <a:schemeClr val="tx1"/>
                </a:solidFill>
                <a:latin typeface="+mj-lt"/>
              </a:defRPr>
            </a:lvl2pPr>
            <a:lvl3pPr marL="1219170" indent="0">
              <a:buFontTx/>
              <a:buNone/>
              <a:defRPr sz="3200">
                <a:solidFill>
                  <a:schemeClr val="tx1"/>
                </a:solidFill>
                <a:latin typeface="+mj-lt"/>
              </a:defRPr>
            </a:lvl3pPr>
            <a:lvl4pPr marL="1828754" indent="0">
              <a:buFontTx/>
              <a:buNone/>
              <a:defRPr sz="3200">
                <a:solidFill>
                  <a:schemeClr val="tx1"/>
                </a:solidFill>
                <a:latin typeface="+mj-lt"/>
              </a:defRPr>
            </a:lvl4pPr>
            <a:lvl5pPr marL="2438339" indent="0">
              <a:buFontTx/>
              <a:buNone/>
              <a:defRPr sz="3200">
                <a:solidFill>
                  <a:schemeClr val="tx1"/>
                </a:solidFill>
                <a:latin typeface="+mj-lt"/>
              </a:defRPr>
            </a:lvl5pPr>
          </a:lstStyle>
          <a:p>
            <a:pPr lvl="0"/>
            <a:r>
              <a:rPr lang="en-US" noProof="0" dirty="0"/>
              <a:t>Subtitle</a:t>
            </a:r>
          </a:p>
        </p:txBody>
      </p:sp>
    </p:spTree>
    <p:extLst>
      <p:ext uri="{BB962C8B-B14F-4D97-AF65-F5344CB8AC3E}">
        <p14:creationId xmlns:p14="http://schemas.microsoft.com/office/powerpoint/2010/main" val="35424391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1_Code">
    <p:spTree>
      <p:nvGrpSpPr>
        <p:cNvPr id="1" name=""/>
        <p:cNvGrpSpPr/>
        <p:nvPr/>
      </p:nvGrpSpPr>
      <p:grpSpPr>
        <a:xfrm>
          <a:off x="0" y="0"/>
          <a:ext cx="0" cy="0"/>
          <a:chOff x="0" y="0"/>
          <a:chExt cx="0" cy="0"/>
        </a:xfrm>
      </p:grpSpPr>
      <p:sp>
        <p:nvSpPr>
          <p:cNvPr id="2" name="Title 1"/>
          <p:cNvSpPr>
            <a:spLocks noGrp="1"/>
          </p:cNvSpPr>
          <p:nvPr>
            <p:ph type="title"/>
          </p:nvPr>
        </p:nvSpPr>
        <p:spPr>
          <a:xfrm>
            <a:off x="914163" y="381000"/>
            <a:ext cx="10363676" cy="671736"/>
          </a:xfrm>
        </p:spPr>
        <p:txBody>
          <a:bodyPr/>
          <a:lstStyle>
            <a:lvl1pPr algn="l">
              <a:defRPr>
                <a:latin typeface="Segoe UI Semibold" panose="020B0702040204020203" pitchFamily="34" charset="0"/>
                <a:cs typeface="Segoe UI Semibold" panose="020B0702040204020203" pitchFamily="34" charset="0"/>
              </a:defRPr>
            </a:lvl1pPr>
          </a:lstStyle>
          <a:p>
            <a:r>
              <a:rPr lang="en-US" dirty="0"/>
              <a:t>Click to edit Master title style</a:t>
            </a:r>
            <a:endParaRPr lang="de-AT" dirty="0"/>
          </a:p>
        </p:txBody>
      </p:sp>
      <p:sp>
        <p:nvSpPr>
          <p:cNvPr id="3" name="Content Placeholder 2"/>
          <p:cNvSpPr>
            <a:spLocks noGrp="1"/>
          </p:cNvSpPr>
          <p:nvPr>
            <p:ph idx="1"/>
          </p:nvPr>
        </p:nvSpPr>
        <p:spPr>
          <a:xfrm>
            <a:off x="914163" y="1124744"/>
            <a:ext cx="10363676" cy="4752528"/>
          </a:xfrm>
        </p:spPr>
        <p:txBody>
          <a:bodyPr/>
          <a:lstStyle>
            <a:lvl1pPr marL="0" indent="0">
              <a:spcBef>
                <a:spcPts val="0"/>
              </a:spcBef>
              <a:buNone/>
              <a:tabLst>
                <a:tab pos="358670" algn="l"/>
                <a:tab pos="717341" algn="l"/>
                <a:tab pos="1074425" algn="l"/>
                <a:tab pos="1433095" algn="l"/>
                <a:tab pos="1791766" algn="l"/>
                <a:tab pos="2150436" algn="l"/>
                <a:tab pos="2512280" algn="l"/>
                <a:tab pos="2870951" algn="l"/>
                <a:tab pos="3229621" algn="l"/>
                <a:tab pos="3588292" algn="l"/>
                <a:tab pos="3945373" algn="l"/>
                <a:tab pos="4304044" algn="l"/>
              </a:tabLst>
              <a:defRPr sz="1600">
                <a:latin typeface="Lucida Console" panose="020B0609040504020204" pitchFamily="49" charset="0"/>
                <a:cs typeface="Segoe UI Light" panose="020B0502040204020203" pitchFamily="34" charset="0"/>
              </a:defRPr>
            </a:lvl1pPr>
            <a:lvl2pPr marL="177748" indent="0">
              <a:spcBef>
                <a:spcPts val="0"/>
              </a:spcBef>
              <a:buNone/>
              <a:defRPr sz="1800">
                <a:latin typeface="Lucida Console" panose="020B0609040504020204" pitchFamily="49" charset="0"/>
                <a:cs typeface="Segoe UI Light" panose="020B0502040204020203" pitchFamily="34" charset="0"/>
              </a:defRPr>
            </a:lvl2pPr>
            <a:lvl3pPr marL="360258" indent="0">
              <a:buNone/>
              <a:defRPr sz="1600">
                <a:latin typeface="Lucida Console" panose="020B0609040504020204" pitchFamily="49" charset="0"/>
                <a:cs typeface="Segoe UI Light" panose="020B0502040204020203" pitchFamily="34" charset="0"/>
              </a:defRPr>
            </a:lvl3pPr>
            <a:lvl4pPr marL="538007" indent="0">
              <a:buNone/>
              <a:defRPr sz="1400">
                <a:latin typeface="Lucida Console" panose="020B0609040504020204" pitchFamily="49" charset="0"/>
                <a:cs typeface="Segoe UI Light" panose="020B0502040204020203" pitchFamily="34" charset="0"/>
              </a:defRPr>
            </a:lvl4pPr>
            <a:lvl5pPr marL="718929" indent="0">
              <a:buNone/>
              <a:defRPr sz="1400">
                <a:latin typeface="Lucida Console" panose="020B0609040504020204" pitchFamily="49" charset="0"/>
                <a:cs typeface="Segoe UI Light" panose="020B0502040204020203" pitchFamily="34" charset="0"/>
              </a:defRPr>
            </a:lvl5pPr>
          </a:lstStyle>
          <a:p>
            <a:pPr lvl="0"/>
            <a:r>
              <a:rPr lang="en-US" dirty="0"/>
              <a:t>Edit Master text styles</a:t>
            </a:r>
          </a:p>
        </p:txBody>
      </p:sp>
      <p:sp>
        <p:nvSpPr>
          <p:cNvPr id="4" name="Text Placeholder 4"/>
          <p:cNvSpPr>
            <a:spLocks noGrp="1"/>
          </p:cNvSpPr>
          <p:nvPr>
            <p:ph type="body" sz="quarter" idx="10"/>
          </p:nvPr>
        </p:nvSpPr>
        <p:spPr>
          <a:xfrm>
            <a:off x="914161" y="5877272"/>
            <a:ext cx="10365064" cy="210344"/>
          </a:xfrm>
        </p:spPr>
        <p:txBody>
          <a:bodyPr/>
          <a:lstStyle>
            <a:lvl1pPr marL="0" indent="0">
              <a:buNone/>
              <a:defRPr sz="1000">
                <a:latin typeface="Segoe UI Light" panose="020B0502040204020203" pitchFamily="34" charset="0"/>
                <a:cs typeface="Segoe UI Light" panose="020B0502040204020203" pitchFamily="34" charset="0"/>
              </a:defRPr>
            </a:lvl1pPr>
            <a:lvl2pPr marL="457067" indent="0">
              <a:buNone/>
              <a:defRPr sz="1000">
                <a:latin typeface="Segoe UI Light" panose="020B0502040204020203" pitchFamily="34" charset="0"/>
                <a:cs typeface="Segoe UI Light" panose="020B0502040204020203" pitchFamily="34" charset="0"/>
              </a:defRPr>
            </a:lvl2pPr>
            <a:lvl3pPr marL="914133" indent="0">
              <a:buNone/>
              <a:defRPr sz="1000">
                <a:latin typeface="Segoe UI Light" panose="020B0502040204020203" pitchFamily="34" charset="0"/>
                <a:cs typeface="Segoe UI Light" panose="020B0502040204020203" pitchFamily="34" charset="0"/>
              </a:defRPr>
            </a:lvl3pPr>
            <a:lvl4pPr marL="1371200" indent="0">
              <a:buNone/>
              <a:defRPr sz="1000">
                <a:latin typeface="Segoe UI Light" panose="020B0502040204020203" pitchFamily="34" charset="0"/>
                <a:cs typeface="Segoe UI Light" panose="020B0502040204020203" pitchFamily="34" charset="0"/>
              </a:defRPr>
            </a:lvl4pPr>
            <a:lvl5pPr marL="1828266" indent="0">
              <a:buNone/>
              <a:defRPr sz="1000">
                <a:latin typeface="Segoe UI Light" panose="020B0502040204020203" pitchFamily="34" charset="0"/>
                <a:cs typeface="Segoe UI Light" panose="020B0502040204020203" pitchFamily="34" charset="0"/>
              </a:defRPr>
            </a:lvl5pPr>
          </a:lstStyle>
          <a:p>
            <a:pPr lvl="0"/>
            <a:r>
              <a:rPr lang="en-US" dirty="0"/>
              <a:t>Edit Master text styles</a:t>
            </a:r>
            <a:endParaRPr lang="de-AT" dirty="0"/>
          </a:p>
        </p:txBody>
      </p:sp>
    </p:spTree>
    <p:extLst>
      <p:ext uri="{BB962C8B-B14F-4D97-AF65-F5344CB8AC3E}">
        <p14:creationId xmlns:p14="http://schemas.microsoft.com/office/powerpoint/2010/main" val="198799846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2_Demo">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l="72796" t="38856"/>
          <a:stretch/>
        </p:blipFill>
        <p:spPr>
          <a:xfrm>
            <a:off x="914161" y="1196752"/>
            <a:ext cx="3753603" cy="4746848"/>
          </a:xfrm>
          <a:prstGeom prst="rect">
            <a:avLst/>
          </a:prstGeom>
        </p:spPr>
      </p:pic>
      <p:sp>
        <p:nvSpPr>
          <p:cNvPr id="2" name="Title 1"/>
          <p:cNvSpPr>
            <a:spLocks noGrp="1"/>
          </p:cNvSpPr>
          <p:nvPr>
            <p:ph type="title"/>
          </p:nvPr>
        </p:nvSpPr>
        <p:spPr>
          <a:xfrm>
            <a:off x="914163" y="381000"/>
            <a:ext cx="10363676" cy="743744"/>
          </a:xfr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lvl1pPr algn="l">
              <a:defRPr lang="de-AT">
                <a:latin typeface="Segoe UI Semibold" panose="020B0702040204020203" pitchFamily="34" charset="0"/>
                <a:cs typeface="Segoe UI Semibold" panose="020B0702040204020203" pitchFamily="34" charset="0"/>
              </a:defRPr>
            </a:lvl1pPr>
          </a:lstStyle>
          <a:p>
            <a:pPr lvl="0" algn="l"/>
            <a:r>
              <a:rPr lang="en-US"/>
              <a:t>Click to edit Master title style</a:t>
            </a:r>
            <a:endParaRPr lang="de-AT"/>
          </a:p>
        </p:txBody>
      </p:sp>
      <p:sp>
        <p:nvSpPr>
          <p:cNvPr id="4" name="Content Placeholder 3"/>
          <p:cNvSpPr>
            <a:spLocks noGrp="1"/>
          </p:cNvSpPr>
          <p:nvPr>
            <p:ph sz="half" idx="2"/>
          </p:nvPr>
        </p:nvSpPr>
        <p:spPr>
          <a:xfrm>
            <a:off x="4872183" y="1196752"/>
            <a:ext cx="6405656" cy="4680520"/>
          </a:xfr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defRPr lang="en-US" dirty="0">
                <a:latin typeface="Segoe UI Light" panose="020B0502040204020203" pitchFamily="34" charset="0"/>
                <a:cs typeface="Segoe UI Light" panose="020B0502040204020203" pitchFamily="34" charset="0"/>
              </a:defRPr>
            </a:lvl1pPr>
            <a:lvl2pPr>
              <a:defRPr lang="en-US" sz="2400" dirty="0">
                <a:latin typeface="Segoe UI Light" panose="020B0502040204020203" pitchFamily="34" charset="0"/>
                <a:cs typeface="Segoe UI Light" panose="020B0502040204020203" pitchFamily="34" charset="0"/>
              </a:defRPr>
            </a:lvl2pPr>
            <a:lvl3pPr>
              <a:defRPr lang="en-US" sz="2000" dirty="0">
                <a:latin typeface="Segoe UI Light" panose="020B0502040204020203" pitchFamily="34" charset="0"/>
                <a:cs typeface="Segoe UI Light" panose="020B0502040204020203" pitchFamily="34" charset="0"/>
              </a:defRPr>
            </a:lvl3pPr>
            <a:lvl4pPr>
              <a:defRPr lang="en-US" sz="1800" dirty="0">
                <a:latin typeface="Segoe UI Light" panose="020B0502040204020203" pitchFamily="34" charset="0"/>
                <a:cs typeface="Segoe UI Light" panose="020B0502040204020203" pitchFamily="34" charset="0"/>
              </a:defRPr>
            </a:lvl4pPr>
            <a:lvl5pPr>
              <a:defRPr lang="de-AT" sz="1800" dirty="0">
                <a:latin typeface="Segoe UI Light" panose="020B0502040204020203" pitchFamily="34" charset="0"/>
                <a:cs typeface="Segoe UI Light" panose="020B0502040204020203" pitchFamily="34" charset="0"/>
              </a:defRPr>
            </a:lvl5pPr>
          </a:lstStyle>
          <a:p>
            <a:pPr marL="0" lvl="0" indent="0">
              <a:spcBef>
                <a:spcPts val="1800"/>
              </a:spcBef>
              <a:buNone/>
            </a:pPr>
            <a:r>
              <a:rPr lang="en-US" dirty="0"/>
              <a:t>Edit Master text styles</a:t>
            </a:r>
          </a:p>
          <a:p>
            <a:pPr marL="177748" lvl="1" indent="0">
              <a:spcBef>
                <a:spcPts val="0"/>
              </a:spcBef>
              <a:buNone/>
            </a:pPr>
            <a:r>
              <a:rPr lang="en-US" dirty="0"/>
              <a:t>Second level</a:t>
            </a:r>
          </a:p>
          <a:p>
            <a:pPr marL="360258" lvl="2" indent="0">
              <a:buNone/>
            </a:pPr>
            <a:r>
              <a:rPr lang="en-US" dirty="0"/>
              <a:t>Third level</a:t>
            </a:r>
          </a:p>
          <a:p>
            <a:pPr marL="538007" lvl="3" indent="0">
              <a:buNone/>
            </a:pPr>
            <a:r>
              <a:rPr lang="en-US" dirty="0"/>
              <a:t>Fourth level</a:t>
            </a:r>
          </a:p>
          <a:p>
            <a:pPr marL="718929" lvl="4" indent="0">
              <a:buNone/>
            </a:pPr>
            <a:r>
              <a:rPr lang="en-US" dirty="0"/>
              <a:t>Fifth level</a:t>
            </a:r>
            <a:endParaRPr lang="de-AT" dirty="0"/>
          </a:p>
        </p:txBody>
      </p:sp>
      <p:sp>
        <p:nvSpPr>
          <p:cNvPr id="5" name="Rectangle 4"/>
          <p:cNvSpPr/>
          <p:nvPr userDrawn="1"/>
        </p:nvSpPr>
        <p:spPr bwMode="auto">
          <a:xfrm>
            <a:off x="914163" y="1196752"/>
            <a:ext cx="3742052" cy="4746848"/>
          </a:xfrm>
          <a:prstGeom prst="rect">
            <a:avLst/>
          </a:prstGeom>
          <a:noFill/>
          <a:ln w="9525" cap="flat" cmpd="sng" algn="ctr">
            <a:noFill/>
            <a:prstDash val="solid"/>
            <a:round/>
            <a:headEnd type="none" w="med" len="med"/>
            <a:tailEnd type="none" w="med" len="med"/>
          </a:ln>
          <a:effectLst/>
        </p:spPr>
        <p:txBody>
          <a:bodyPr vert="horz" wrap="square" lIns="91416" tIns="45708" rIns="91416" bIns="45708" numCol="1" rtlCol="0" anchor="t" anchorCtr="0" compatLnSpc="1">
            <a:prstTxWarp prst="textNoShape">
              <a:avLst/>
            </a:prstTxWarp>
          </a:bodyPr>
          <a:lstStyle/>
          <a:p>
            <a:pPr marL="0" marR="0" indent="0" algn="l" defTabSz="914133" rtl="0" eaLnBrk="0" fontAlgn="base" latinLnBrk="0" hangingPunct="0">
              <a:lnSpc>
                <a:spcPct val="100000"/>
              </a:lnSpc>
              <a:spcBef>
                <a:spcPct val="0"/>
              </a:spcBef>
              <a:spcAft>
                <a:spcPct val="0"/>
              </a:spcAft>
              <a:buClrTx/>
              <a:buSzTx/>
              <a:buFontTx/>
              <a:buNone/>
              <a:tabLst/>
            </a:pPr>
            <a:r>
              <a:rPr kumimoji="0" lang="de-AT" sz="4799" b="0" i="0" u="none" strike="noStrike" cap="none" normalizeH="0" baseline="0" dirty="0">
                <a:ln>
                  <a:noFill/>
                </a:ln>
                <a:solidFill>
                  <a:schemeClr val="bg1"/>
                </a:solidFill>
                <a:effectLst/>
                <a:latin typeface="Segoe UI Semibold" panose="020B0702040204020203" pitchFamily="34" charset="0"/>
                <a:ea typeface="ＭＳ Ｐゴシック" panose="020B0600070205080204" pitchFamily="34" charset="-128"/>
                <a:cs typeface="Segoe UI Semibold" panose="020B0702040204020203" pitchFamily="34" charset="0"/>
              </a:rPr>
              <a:t>Demo</a:t>
            </a:r>
          </a:p>
        </p:txBody>
      </p:sp>
      <p:sp>
        <p:nvSpPr>
          <p:cNvPr id="7" name="Text Placeholder 4"/>
          <p:cNvSpPr>
            <a:spLocks noGrp="1"/>
          </p:cNvSpPr>
          <p:nvPr>
            <p:ph type="body" sz="quarter" idx="10"/>
          </p:nvPr>
        </p:nvSpPr>
        <p:spPr>
          <a:xfrm>
            <a:off x="4872184" y="5877272"/>
            <a:ext cx="6407041" cy="210344"/>
          </a:xfrm>
        </p:spPr>
        <p:txBody>
          <a:bodyPr/>
          <a:lstStyle>
            <a:lvl1pPr marL="0" indent="0">
              <a:buNone/>
              <a:defRPr sz="1000">
                <a:latin typeface="Segoe UI Light" panose="020B0502040204020203" pitchFamily="34" charset="0"/>
                <a:cs typeface="Segoe UI Light" panose="020B0502040204020203" pitchFamily="34" charset="0"/>
              </a:defRPr>
            </a:lvl1pPr>
            <a:lvl2pPr marL="457067" indent="0">
              <a:buNone/>
              <a:defRPr sz="1000">
                <a:latin typeface="Segoe UI Light" panose="020B0502040204020203" pitchFamily="34" charset="0"/>
                <a:cs typeface="Segoe UI Light" panose="020B0502040204020203" pitchFamily="34" charset="0"/>
              </a:defRPr>
            </a:lvl2pPr>
            <a:lvl3pPr marL="914133" indent="0">
              <a:buNone/>
              <a:defRPr sz="1000">
                <a:latin typeface="Segoe UI Light" panose="020B0502040204020203" pitchFamily="34" charset="0"/>
                <a:cs typeface="Segoe UI Light" panose="020B0502040204020203" pitchFamily="34" charset="0"/>
              </a:defRPr>
            </a:lvl3pPr>
            <a:lvl4pPr marL="1371200" indent="0">
              <a:buNone/>
              <a:defRPr sz="1000">
                <a:latin typeface="Segoe UI Light" panose="020B0502040204020203" pitchFamily="34" charset="0"/>
                <a:cs typeface="Segoe UI Light" panose="020B0502040204020203" pitchFamily="34" charset="0"/>
              </a:defRPr>
            </a:lvl4pPr>
            <a:lvl5pPr marL="1828266" indent="0">
              <a:buNone/>
              <a:defRPr sz="1000">
                <a:latin typeface="Segoe UI Light" panose="020B0502040204020203" pitchFamily="34" charset="0"/>
                <a:cs typeface="Segoe UI Light" panose="020B0502040204020203" pitchFamily="34" charset="0"/>
              </a:defRPr>
            </a:lvl5pPr>
          </a:lstStyle>
          <a:p>
            <a:pPr lvl="0"/>
            <a:r>
              <a:rPr lang="en-US" dirty="0"/>
              <a:t>Edit Master text styles</a:t>
            </a:r>
            <a:endParaRPr lang="de-AT" dirty="0"/>
          </a:p>
        </p:txBody>
      </p:sp>
    </p:spTree>
    <p:extLst>
      <p:ext uri="{BB962C8B-B14F-4D97-AF65-F5344CB8AC3E}">
        <p14:creationId xmlns:p14="http://schemas.microsoft.com/office/powerpoint/2010/main" val="141129736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3_Demo">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l="72796" t="38856"/>
          <a:stretch/>
        </p:blipFill>
        <p:spPr>
          <a:xfrm>
            <a:off x="914161" y="1196752"/>
            <a:ext cx="3753603" cy="4746848"/>
          </a:xfrm>
          <a:prstGeom prst="rect">
            <a:avLst/>
          </a:prstGeom>
        </p:spPr>
      </p:pic>
      <p:sp>
        <p:nvSpPr>
          <p:cNvPr id="2" name="Title 1"/>
          <p:cNvSpPr>
            <a:spLocks noGrp="1"/>
          </p:cNvSpPr>
          <p:nvPr>
            <p:ph type="title"/>
          </p:nvPr>
        </p:nvSpPr>
        <p:spPr>
          <a:xfrm>
            <a:off x="914163" y="381000"/>
            <a:ext cx="10363676" cy="743744"/>
          </a:xfr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lvl1pPr algn="l">
              <a:defRPr lang="de-AT">
                <a:latin typeface="Segoe UI Semibold" panose="020B0702040204020203" pitchFamily="34" charset="0"/>
                <a:cs typeface="Segoe UI Semibold" panose="020B0702040204020203" pitchFamily="34" charset="0"/>
              </a:defRPr>
            </a:lvl1pPr>
          </a:lstStyle>
          <a:p>
            <a:pPr lvl="0" algn="l"/>
            <a:r>
              <a:rPr lang="en-US"/>
              <a:t>Click to edit Master title style</a:t>
            </a:r>
            <a:endParaRPr lang="de-AT"/>
          </a:p>
        </p:txBody>
      </p:sp>
      <p:sp>
        <p:nvSpPr>
          <p:cNvPr id="4" name="Content Placeholder 3"/>
          <p:cNvSpPr>
            <a:spLocks noGrp="1"/>
          </p:cNvSpPr>
          <p:nvPr>
            <p:ph sz="half" idx="2"/>
          </p:nvPr>
        </p:nvSpPr>
        <p:spPr>
          <a:xfrm>
            <a:off x="4872183" y="1196752"/>
            <a:ext cx="6405656" cy="4680520"/>
          </a:xfr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defRPr lang="en-US" dirty="0">
                <a:latin typeface="Segoe UI Light" panose="020B0502040204020203" pitchFamily="34" charset="0"/>
                <a:cs typeface="Segoe UI Light" panose="020B0502040204020203" pitchFamily="34" charset="0"/>
              </a:defRPr>
            </a:lvl1pPr>
            <a:lvl2pPr>
              <a:defRPr lang="en-US" sz="2400" dirty="0">
                <a:latin typeface="Segoe UI Light" panose="020B0502040204020203" pitchFamily="34" charset="0"/>
                <a:cs typeface="Segoe UI Light" panose="020B0502040204020203" pitchFamily="34" charset="0"/>
              </a:defRPr>
            </a:lvl2pPr>
            <a:lvl3pPr>
              <a:defRPr lang="en-US" sz="2000" dirty="0">
                <a:latin typeface="Segoe UI Light" panose="020B0502040204020203" pitchFamily="34" charset="0"/>
                <a:cs typeface="Segoe UI Light" panose="020B0502040204020203" pitchFamily="34" charset="0"/>
              </a:defRPr>
            </a:lvl3pPr>
            <a:lvl4pPr>
              <a:defRPr lang="en-US" sz="1800" dirty="0">
                <a:latin typeface="Segoe UI Light" panose="020B0502040204020203" pitchFamily="34" charset="0"/>
                <a:cs typeface="Segoe UI Light" panose="020B0502040204020203" pitchFamily="34" charset="0"/>
              </a:defRPr>
            </a:lvl4pPr>
            <a:lvl5pPr>
              <a:defRPr lang="de-AT" sz="1800" dirty="0">
                <a:latin typeface="Segoe UI Light" panose="020B0502040204020203" pitchFamily="34" charset="0"/>
                <a:cs typeface="Segoe UI Light" panose="020B0502040204020203" pitchFamily="34" charset="0"/>
              </a:defRPr>
            </a:lvl5pPr>
          </a:lstStyle>
          <a:p>
            <a:pPr marL="0" lvl="0" indent="0">
              <a:spcBef>
                <a:spcPts val="1800"/>
              </a:spcBef>
              <a:buNone/>
            </a:pPr>
            <a:r>
              <a:rPr lang="en-US" dirty="0"/>
              <a:t>Edit Master text styles</a:t>
            </a:r>
          </a:p>
          <a:p>
            <a:pPr marL="177748" lvl="1" indent="0">
              <a:spcBef>
                <a:spcPts val="0"/>
              </a:spcBef>
              <a:buNone/>
            </a:pPr>
            <a:r>
              <a:rPr lang="en-US" dirty="0"/>
              <a:t>Second level</a:t>
            </a:r>
          </a:p>
          <a:p>
            <a:pPr marL="360258" lvl="2" indent="0">
              <a:buNone/>
            </a:pPr>
            <a:r>
              <a:rPr lang="en-US" dirty="0"/>
              <a:t>Third level</a:t>
            </a:r>
          </a:p>
          <a:p>
            <a:pPr marL="538007" lvl="3" indent="0">
              <a:buNone/>
            </a:pPr>
            <a:r>
              <a:rPr lang="en-US" dirty="0"/>
              <a:t>Fourth level</a:t>
            </a:r>
          </a:p>
          <a:p>
            <a:pPr marL="718929" lvl="4" indent="0">
              <a:buNone/>
            </a:pPr>
            <a:r>
              <a:rPr lang="en-US" dirty="0"/>
              <a:t>Fifth level</a:t>
            </a:r>
            <a:endParaRPr lang="de-AT" dirty="0"/>
          </a:p>
        </p:txBody>
      </p:sp>
      <p:sp>
        <p:nvSpPr>
          <p:cNvPr id="5" name="Rectangle 4"/>
          <p:cNvSpPr/>
          <p:nvPr userDrawn="1"/>
        </p:nvSpPr>
        <p:spPr bwMode="auto">
          <a:xfrm>
            <a:off x="914163" y="1196752"/>
            <a:ext cx="3742052" cy="4746848"/>
          </a:xfrm>
          <a:prstGeom prst="rect">
            <a:avLst/>
          </a:prstGeom>
          <a:noFill/>
          <a:ln w="9525" cap="flat" cmpd="sng" algn="ctr">
            <a:noFill/>
            <a:prstDash val="solid"/>
            <a:round/>
            <a:headEnd type="none" w="med" len="med"/>
            <a:tailEnd type="none" w="med" len="med"/>
          </a:ln>
          <a:effectLst/>
        </p:spPr>
        <p:txBody>
          <a:bodyPr vert="horz" wrap="square" lIns="91416" tIns="45708" rIns="91416" bIns="45708" numCol="1" rtlCol="0" anchor="t" anchorCtr="0" compatLnSpc="1">
            <a:prstTxWarp prst="textNoShape">
              <a:avLst/>
            </a:prstTxWarp>
          </a:bodyPr>
          <a:lstStyle/>
          <a:p>
            <a:pPr marL="0" marR="0" indent="0" algn="l" defTabSz="914133" rtl="0" eaLnBrk="0" fontAlgn="base" latinLnBrk="0" hangingPunct="0">
              <a:lnSpc>
                <a:spcPct val="100000"/>
              </a:lnSpc>
              <a:spcBef>
                <a:spcPct val="0"/>
              </a:spcBef>
              <a:spcAft>
                <a:spcPct val="0"/>
              </a:spcAft>
              <a:buClrTx/>
              <a:buSzTx/>
              <a:buFontTx/>
              <a:buNone/>
              <a:tabLst/>
            </a:pPr>
            <a:r>
              <a:rPr kumimoji="0" lang="de-AT" sz="4799" b="0" i="0" u="none" strike="noStrike" cap="none" normalizeH="0" baseline="0" dirty="0">
                <a:ln>
                  <a:noFill/>
                </a:ln>
                <a:solidFill>
                  <a:schemeClr val="bg1"/>
                </a:solidFill>
                <a:effectLst/>
                <a:latin typeface="Segoe UI Semibold" panose="020B0702040204020203" pitchFamily="34" charset="0"/>
                <a:ea typeface="ＭＳ Ｐゴシック" panose="020B0600070205080204" pitchFamily="34" charset="-128"/>
                <a:cs typeface="Segoe UI Semibold" panose="020B0702040204020203" pitchFamily="34" charset="0"/>
              </a:rPr>
              <a:t>Demo</a:t>
            </a:r>
          </a:p>
        </p:txBody>
      </p:sp>
      <p:sp>
        <p:nvSpPr>
          <p:cNvPr id="7" name="Text Placeholder 4"/>
          <p:cNvSpPr>
            <a:spLocks noGrp="1"/>
          </p:cNvSpPr>
          <p:nvPr>
            <p:ph type="body" sz="quarter" idx="10"/>
          </p:nvPr>
        </p:nvSpPr>
        <p:spPr>
          <a:xfrm>
            <a:off x="4872184" y="5877272"/>
            <a:ext cx="6407041" cy="210344"/>
          </a:xfrm>
        </p:spPr>
        <p:txBody>
          <a:bodyPr/>
          <a:lstStyle>
            <a:lvl1pPr marL="0" indent="0">
              <a:buNone/>
              <a:defRPr sz="1000">
                <a:latin typeface="Segoe UI Light" panose="020B0502040204020203" pitchFamily="34" charset="0"/>
                <a:cs typeface="Segoe UI Light" panose="020B0502040204020203" pitchFamily="34" charset="0"/>
              </a:defRPr>
            </a:lvl1pPr>
            <a:lvl2pPr marL="457067" indent="0">
              <a:buNone/>
              <a:defRPr sz="1000">
                <a:latin typeface="Segoe UI Light" panose="020B0502040204020203" pitchFamily="34" charset="0"/>
                <a:cs typeface="Segoe UI Light" panose="020B0502040204020203" pitchFamily="34" charset="0"/>
              </a:defRPr>
            </a:lvl2pPr>
            <a:lvl3pPr marL="914133" indent="0">
              <a:buNone/>
              <a:defRPr sz="1000">
                <a:latin typeface="Segoe UI Light" panose="020B0502040204020203" pitchFamily="34" charset="0"/>
                <a:cs typeface="Segoe UI Light" panose="020B0502040204020203" pitchFamily="34" charset="0"/>
              </a:defRPr>
            </a:lvl3pPr>
            <a:lvl4pPr marL="1371200" indent="0">
              <a:buNone/>
              <a:defRPr sz="1000">
                <a:latin typeface="Segoe UI Light" panose="020B0502040204020203" pitchFamily="34" charset="0"/>
                <a:cs typeface="Segoe UI Light" panose="020B0502040204020203" pitchFamily="34" charset="0"/>
              </a:defRPr>
            </a:lvl4pPr>
            <a:lvl5pPr marL="1828266" indent="0">
              <a:buNone/>
              <a:defRPr sz="1000">
                <a:latin typeface="Segoe UI Light" panose="020B0502040204020203" pitchFamily="34" charset="0"/>
                <a:cs typeface="Segoe UI Light" panose="020B0502040204020203" pitchFamily="34" charset="0"/>
              </a:defRPr>
            </a:lvl5pPr>
          </a:lstStyle>
          <a:p>
            <a:pPr lvl="0"/>
            <a:r>
              <a:rPr lang="en-US" dirty="0"/>
              <a:t>Edit Master text styles</a:t>
            </a:r>
            <a:endParaRPr lang="de-AT" dirty="0"/>
          </a:p>
        </p:txBody>
      </p:sp>
    </p:spTree>
    <p:extLst>
      <p:ext uri="{BB962C8B-B14F-4D97-AF65-F5344CB8AC3E}">
        <p14:creationId xmlns:p14="http://schemas.microsoft.com/office/powerpoint/2010/main" val="234743653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4_Demo">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l="72796" t="38856"/>
          <a:stretch/>
        </p:blipFill>
        <p:spPr>
          <a:xfrm>
            <a:off x="914161" y="1196752"/>
            <a:ext cx="3753603" cy="4746848"/>
          </a:xfrm>
          <a:prstGeom prst="rect">
            <a:avLst/>
          </a:prstGeom>
        </p:spPr>
      </p:pic>
      <p:sp>
        <p:nvSpPr>
          <p:cNvPr id="2" name="Title 1"/>
          <p:cNvSpPr>
            <a:spLocks noGrp="1"/>
          </p:cNvSpPr>
          <p:nvPr>
            <p:ph type="title"/>
          </p:nvPr>
        </p:nvSpPr>
        <p:spPr>
          <a:xfrm>
            <a:off x="914163" y="381000"/>
            <a:ext cx="10363676" cy="743744"/>
          </a:xfr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lvl1pPr algn="l">
              <a:defRPr lang="de-AT">
                <a:latin typeface="Segoe UI Semibold" panose="020B0702040204020203" pitchFamily="34" charset="0"/>
                <a:cs typeface="Segoe UI Semibold" panose="020B0702040204020203" pitchFamily="34" charset="0"/>
              </a:defRPr>
            </a:lvl1pPr>
          </a:lstStyle>
          <a:p>
            <a:pPr lvl="0" algn="l"/>
            <a:r>
              <a:rPr lang="en-US"/>
              <a:t>Click to edit Master title style</a:t>
            </a:r>
            <a:endParaRPr lang="de-AT"/>
          </a:p>
        </p:txBody>
      </p:sp>
      <p:sp>
        <p:nvSpPr>
          <p:cNvPr id="4" name="Content Placeholder 3"/>
          <p:cNvSpPr>
            <a:spLocks noGrp="1"/>
          </p:cNvSpPr>
          <p:nvPr>
            <p:ph sz="half" idx="2"/>
          </p:nvPr>
        </p:nvSpPr>
        <p:spPr>
          <a:xfrm>
            <a:off x="4872183" y="1196752"/>
            <a:ext cx="6405656" cy="4680520"/>
          </a:xfr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defRPr lang="en-US" dirty="0">
                <a:latin typeface="Segoe UI Light" panose="020B0502040204020203" pitchFamily="34" charset="0"/>
                <a:cs typeface="Segoe UI Light" panose="020B0502040204020203" pitchFamily="34" charset="0"/>
              </a:defRPr>
            </a:lvl1pPr>
            <a:lvl2pPr>
              <a:defRPr lang="en-US" sz="2400" dirty="0">
                <a:latin typeface="Segoe UI Light" panose="020B0502040204020203" pitchFamily="34" charset="0"/>
                <a:cs typeface="Segoe UI Light" panose="020B0502040204020203" pitchFamily="34" charset="0"/>
              </a:defRPr>
            </a:lvl2pPr>
            <a:lvl3pPr>
              <a:defRPr lang="en-US" sz="2000" dirty="0">
                <a:latin typeface="Segoe UI Light" panose="020B0502040204020203" pitchFamily="34" charset="0"/>
                <a:cs typeface="Segoe UI Light" panose="020B0502040204020203" pitchFamily="34" charset="0"/>
              </a:defRPr>
            </a:lvl3pPr>
            <a:lvl4pPr>
              <a:defRPr lang="en-US" sz="1800" dirty="0">
                <a:latin typeface="Segoe UI Light" panose="020B0502040204020203" pitchFamily="34" charset="0"/>
                <a:cs typeface="Segoe UI Light" panose="020B0502040204020203" pitchFamily="34" charset="0"/>
              </a:defRPr>
            </a:lvl4pPr>
            <a:lvl5pPr>
              <a:defRPr lang="de-AT" sz="1800" dirty="0">
                <a:latin typeface="Segoe UI Light" panose="020B0502040204020203" pitchFamily="34" charset="0"/>
                <a:cs typeface="Segoe UI Light" panose="020B0502040204020203" pitchFamily="34" charset="0"/>
              </a:defRPr>
            </a:lvl5pPr>
          </a:lstStyle>
          <a:p>
            <a:pPr marL="0" lvl="0" indent="0">
              <a:spcBef>
                <a:spcPts val="1800"/>
              </a:spcBef>
              <a:buNone/>
            </a:pPr>
            <a:r>
              <a:rPr lang="en-US" dirty="0"/>
              <a:t>Edit Master text styles</a:t>
            </a:r>
          </a:p>
          <a:p>
            <a:pPr marL="177748" lvl="1" indent="0">
              <a:spcBef>
                <a:spcPts val="0"/>
              </a:spcBef>
              <a:buNone/>
            </a:pPr>
            <a:r>
              <a:rPr lang="en-US" dirty="0"/>
              <a:t>Second level</a:t>
            </a:r>
          </a:p>
          <a:p>
            <a:pPr marL="360258" lvl="2" indent="0">
              <a:buNone/>
            </a:pPr>
            <a:r>
              <a:rPr lang="en-US" dirty="0"/>
              <a:t>Third level</a:t>
            </a:r>
          </a:p>
          <a:p>
            <a:pPr marL="538007" lvl="3" indent="0">
              <a:buNone/>
            </a:pPr>
            <a:r>
              <a:rPr lang="en-US" dirty="0"/>
              <a:t>Fourth level</a:t>
            </a:r>
          </a:p>
          <a:p>
            <a:pPr marL="718929" lvl="4" indent="0">
              <a:buNone/>
            </a:pPr>
            <a:r>
              <a:rPr lang="en-US" dirty="0"/>
              <a:t>Fifth level</a:t>
            </a:r>
            <a:endParaRPr lang="de-AT" dirty="0"/>
          </a:p>
        </p:txBody>
      </p:sp>
      <p:sp>
        <p:nvSpPr>
          <p:cNvPr id="5" name="Rectangle 4"/>
          <p:cNvSpPr/>
          <p:nvPr userDrawn="1"/>
        </p:nvSpPr>
        <p:spPr bwMode="auto">
          <a:xfrm>
            <a:off x="914163" y="1196752"/>
            <a:ext cx="3742052" cy="4746848"/>
          </a:xfrm>
          <a:prstGeom prst="rect">
            <a:avLst/>
          </a:prstGeom>
          <a:noFill/>
          <a:ln w="9525" cap="flat" cmpd="sng" algn="ctr">
            <a:noFill/>
            <a:prstDash val="solid"/>
            <a:round/>
            <a:headEnd type="none" w="med" len="med"/>
            <a:tailEnd type="none" w="med" len="med"/>
          </a:ln>
          <a:effectLst/>
        </p:spPr>
        <p:txBody>
          <a:bodyPr vert="horz" wrap="square" lIns="91416" tIns="45708" rIns="91416" bIns="45708" numCol="1" rtlCol="0" anchor="t" anchorCtr="0" compatLnSpc="1">
            <a:prstTxWarp prst="textNoShape">
              <a:avLst/>
            </a:prstTxWarp>
          </a:bodyPr>
          <a:lstStyle/>
          <a:p>
            <a:pPr marL="0" marR="0" indent="0" algn="l" defTabSz="914133" rtl="0" eaLnBrk="0" fontAlgn="base" latinLnBrk="0" hangingPunct="0">
              <a:lnSpc>
                <a:spcPct val="100000"/>
              </a:lnSpc>
              <a:spcBef>
                <a:spcPct val="0"/>
              </a:spcBef>
              <a:spcAft>
                <a:spcPct val="0"/>
              </a:spcAft>
              <a:buClrTx/>
              <a:buSzTx/>
              <a:buFontTx/>
              <a:buNone/>
              <a:tabLst/>
            </a:pPr>
            <a:r>
              <a:rPr kumimoji="0" lang="de-AT" sz="4799" b="0" i="0" u="none" strike="noStrike" cap="none" normalizeH="0" baseline="0" dirty="0">
                <a:ln>
                  <a:noFill/>
                </a:ln>
                <a:solidFill>
                  <a:schemeClr val="bg1"/>
                </a:solidFill>
                <a:effectLst/>
                <a:latin typeface="Segoe UI Semibold" panose="020B0702040204020203" pitchFamily="34" charset="0"/>
                <a:ea typeface="ＭＳ Ｐゴシック" panose="020B0600070205080204" pitchFamily="34" charset="-128"/>
                <a:cs typeface="Segoe UI Semibold" panose="020B0702040204020203" pitchFamily="34" charset="0"/>
              </a:rPr>
              <a:t>Demo</a:t>
            </a:r>
          </a:p>
        </p:txBody>
      </p:sp>
      <p:sp>
        <p:nvSpPr>
          <p:cNvPr id="7" name="Text Placeholder 4"/>
          <p:cNvSpPr>
            <a:spLocks noGrp="1"/>
          </p:cNvSpPr>
          <p:nvPr>
            <p:ph type="body" sz="quarter" idx="10"/>
          </p:nvPr>
        </p:nvSpPr>
        <p:spPr>
          <a:xfrm>
            <a:off x="4872184" y="5877272"/>
            <a:ext cx="6407041" cy="210344"/>
          </a:xfrm>
        </p:spPr>
        <p:txBody>
          <a:bodyPr/>
          <a:lstStyle>
            <a:lvl1pPr marL="0" indent="0">
              <a:buNone/>
              <a:defRPr sz="1000">
                <a:latin typeface="Segoe UI Light" panose="020B0502040204020203" pitchFamily="34" charset="0"/>
                <a:cs typeface="Segoe UI Light" panose="020B0502040204020203" pitchFamily="34" charset="0"/>
              </a:defRPr>
            </a:lvl1pPr>
            <a:lvl2pPr marL="457067" indent="0">
              <a:buNone/>
              <a:defRPr sz="1000">
                <a:latin typeface="Segoe UI Light" panose="020B0502040204020203" pitchFamily="34" charset="0"/>
                <a:cs typeface="Segoe UI Light" panose="020B0502040204020203" pitchFamily="34" charset="0"/>
              </a:defRPr>
            </a:lvl2pPr>
            <a:lvl3pPr marL="914133" indent="0">
              <a:buNone/>
              <a:defRPr sz="1000">
                <a:latin typeface="Segoe UI Light" panose="020B0502040204020203" pitchFamily="34" charset="0"/>
                <a:cs typeface="Segoe UI Light" panose="020B0502040204020203" pitchFamily="34" charset="0"/>
              </a:defRPr>
            </a:lvl3pPr>
            <a:lvl4pPr marL="1371200" indent="0">
              <a:buNone/>
              <a:defRPr sz="1000">
                <a:latin typeface="Segoe UI Light" panose="020B0502040204020203" pitchFamily="34" charset="0"/>
                <a:cs typeface="Segoe UI Light" panose="020B0502040204020203" pitchFamily="34" charset="0"/>
              </a:defRPr>
            </a:lvl4pPr>
            <a:lvl5pPr marL="1828266" indent="0">
              <a:buNone/>
              <a:defRPr sz="1000">
                <a:latin typeface="Segoe UI Light" panose="020B0502040204020203" pitchFamily="34" charset="0"/>
                <a:cs typeface="Segoe UI Light" panose="020B0502040204020203" pitchFamily="34" charset="0"/>
              </a:defRPr>
            </a:lvl5pPr>
          </a:lstStyle>
          <a:p>
            <a:pPr lvl="0"/>
            <a:r>
              <a:rPr lang="en-US" dirty="0"/>
              <a:t>Edit Master text styles</a:t>
            </a:r>
            <a:endParaRPr lang="de-AT" dirty="0"/>
          </a:p>
        </p:txBody>
      </p:sp>
    </p:spTree>
    <p:extLst>
      <p:ext uri="{BB962C8B-B14F-4D97-AF65-F5344CB8AC3E}">
        <p14:creationId xmlns:p14="http://schemas.microsoft.com/office/powerpoint/2010/main" val="91751856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5_Demo">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l="72796" t="38856"/>
          <a:stretch/>
        </p:blipFill>
        <p:spPr>
          <a:xfrm>
            <a:off x="914161" y="1196752"/>
            <a:ext cx="3753603" cy="4746848"/>
          </a:xfrm>
          <a:prstGeom prst="rect">
            <a:avLst/>
          </a:prstGeom>
        </p:spPr>
      </p:pic>
      <p:sp>
        <p:nvSpPr>
          <p:cNvPr id="2" name="Title 1"/>
          <p:cNvSpPr>
            <a:spLocks noGrp="1"/>
          </p:cNvSpPr>
          <p:nvPr>
            <p:ph type="title"/>
          </p:nvPr>
        </p:nvSpPr>
        <p:spPr>
          <a:xfrm>
            <a:off x="914163" y="381000"/>
            <a:ext cx="10363676" cy="743744"/>
          </a:xfr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lvl1pPr algn="l">
              <a:defRPr lang="de-AT">
                <a:latin typeface="Segoe UI Semibold" panose="020B0702040204020203" pitchFamily="34" charset="0"/>
                <a:cs typeface="Segoe UI Semibold" panose="020B0702040204020203" pitchFamily="34" charset="0"/>
              </a:defRPr>
            </a:lvl1pPr>
          </a:lstStyle>
          <a:p>
            <a:pPr lvl="0" algn="l"/>
            <a:r>
              <a:rPr lang="en-US"/>
              <a:t>Click to edit Master title style</a:t>
            </a:r>
            <a:endParaRPr lang="de-AT"/>
          </a:p>
        </p:txBody>
      </p:sp>
      <p:sp>
        <p:nvSpPr>
          <p:cNvPr id="4" name="Content Placeholder 3"/>
          <p:cNvSpPr>
            <a:spLocks noGrp="1"/>
          </p:cNvSpPr>
          <p:nvPr>
            <p:ph sz="half" idx="2"/>
          </p:nvPr>
        </p:nvSpPr>
        <p:spPr>
          <a:xfrm>
            <a:off x="4872183" y="1196752"/>
            <a:ext cx="6405656" cy="4680520"/>
          </a:xfr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defRPr lang="en-US" dirty="0">
                <a:latin typeface="Segoe UI Light" panose="020B0502040204020203" pitchFamily="34" charset="0"/>
                <a:cs typeface="Segoe UI Light" panose="020B0502040204020203" pitchFamily="34" charset="0"/>
              </a:defRPr>
            </a:lvl1pPr>
            <a:lvl2pPr>
              <a:defRPr lang="en-US" sz="2400" dirty="0">
                <a:latin typeface="Segoe UI Light" panose="020B0502040204020203" pitchFamily="34" charset="0"/>
                <a:cs typeface="Segoe UI Light" panose="020B0502040204020203" pitchFamily="34" charset="0"/>
              </a:defRPr>
            </a:lvl2pPr>
            <a:lvl3pPr>
              <a:defRPr lang="en-US" sz="2000" dirty="0">
                <a:latin typeface="Segoe UI Light" panose="020B0502040204020203" pitchFamily="34" charset="0"/>
                <a:cs typeface="Segoe UI Light" panose="020B0502040204020203" pitchFamily="34" charset="0"/>
              </a:defRPr>
            </a:lvl3pPr>
            <a:lvl4pPr>
              <a:defRPr lang="en-US" sz="1800" dirty="0">
                <a:latin typeface="Segoe UI Light" panose="020B0502040204020203" pitchFamily="34" charset="0"/>
                <a:cs typeface="Segoe UI Light" panose="020B0502040204020203" pitchFamily="34" charset="0"/>
              </a:defRPr>
            </a:lvl4pPr>
            <a:lvl5pPr>
              <a:defRPr lang="de-AT" sz="1800" dirty="0">
                <a:latin typeface="Segoe UI Light" panose="020B0502040204020203" pitchFamily="34" charset="0"/>
                <a:cs typeface="Segoe UI Light" panose="020B0502040204020203" pitchFamily="34" charset="0"/>
              </a:defRPr>
            </a:lvl5pPr>
          </a:lstStyle>
          <a:p>
            <a:pPr marL="0" lvl="0" indent="0">
              <a:spcBef>
                <a:spcPts val="1800"/>
              </a:spcBef>
              <a:buNone/>
            </a:pPr>
            <a:r>
              <a:rPr lang="en-US" dirty="0"/>
              <a:t>Edit Master text styles</a:t>
            </a:r>
          </a:p>
          <a:p>
            <a:pPr marL="177748" lvl="1" indent="0">
              <a:spcBef>
                <a:spcPts val="0"/>
              </a:spcBef>
              <a:buNone/>
            </a:pPr>
            <a:r>
              <a:rPr lang="en-US" dirty="0"/>
              <a:t>Second level</a:t>
            </a:r>
          </a:p>
          <a:p>
            <a:pPr marL="360258" lvl="2" indent="0">
              <a:buNone/>
            </a:pPr>
            <a:r>
              <a:rPr lang="en-US" dirty="0"/>
              <a:t>Third level</a:t>
            </a:r>
          </a:p>
          <a:p>
            <a:pPr marL="538007" lvl="3" indent="0">
              <a:buNone/>
            </a:pPr>
            <a:r>
              <a:rPr lang="en-US" dirty="0"/>
              <a:t>Fourth level</a:t>
            </a:r>
          </a:p>
          <a:p>
            <a:pPr marL="718929" lvl="4" indent="0">
              <a:buNone/>
            </a:pPr>
            <a:r>
              <a:rPr lang="en-US" dirty="0"/>
              <a:t>Fifth level</a:t>
            </a:r>
            <a:endParaRPr lang="de-AT" dirty="0"/>
          </a:p>
        </p:txBody>
      </p:sp>
      <p:sp>
        <p:nvSpPr>
          <p:cNvPr id="5" name="Rectangle 4"/>
          <p:cNvSpPr/>
          <p:nvPr userDrawn="1"/>
        </p:nvSpPr>
        <p:spPr bwMode="auto">
          <a:xfrm>
            <a:off x="914163" y="1196752"/>
            <a:ext cx="3742052" cy="4746848"/>
          </a:xfrm>
          <a:prstGeom prst="rect">
            <a:avLst/>
          </a:prstGeom>
          <a:noFill/>
          <a:ln w="9525" cap="flat" cmpd="sng" algn="ctr">
            <a:noFill/>
            <a:prstDash val="solid"/>
            <a:round/>
            <a:headEnd type="none" w="med" len="med"/>
            <a:tailEnd type="none" w="med" len="med"/>
          </a:ln>
          <a:effectLst/>
        </p:spPr>
        <p:txBody>
          <a:bodyPr vert="horz" wrap="square" lIns="91416" tIns="45708" rIns="91416" bIns="45708" numCol="1" rtlCol="0" anchor="t" anchorCtr="0" compatLnSpc="1">
            <a:prstTxWarp prst="textNoShape">
              <a:avLst/>
            </a:prstTxWarp>
          </a:bodyPr>
          <a:lstStyle/>
          <a:p>
            <a:pPr marL="0" marR="0" indent="0" algn="l" defTabSz="914133" rtl="0" eaLnBrk="0" fontAlgn="base" latinLnBrk="0" hangingPunct="0">
              <a:lnSpc>
                <a:spcPct val="100000"/>
              </a:lnSpc>
              <a:spcBef>
                <a:spcPct val="0"/>
              </a:spcBef>
              <a:spcAft>
                <a:spcPct val="0"/>
              </a:spcAft>
              <a:buClrTx/>
              <a:buSzTx/>
              <a:buFontTx/>
              <a:buNone/>
              <a:tabLst/>
            </a:pPr>
            <a:r>
              <a:rPr kumimoji="0" lang="de-AT" sz="4799" b="0" i="0" u="none" strike="noStrike" cap="none" normalizeH="0" baseline="0" dirty="0">
                <a:ln>
                  <a:noFill/>
                </a:ln>
                <a:solidFill>
                  <a:schemeClr val="bg1"/>
                </a:solidFill>
                <a:effectLst/>
                <a:latin typeface="Segoe UI Semibold" panose="020B0702040204020203" pitchFamily="34" charset="0"/>
                <a:ea typeface="ＭＳ Ｐゴシック" panose="020B0600070205080204" pitchFamily="34" charset="-128"/>
                <a:cs typeface="Segoe UI Semibold" panose="020B0702040204020203" pitchFamily="34" charset="0"/>
              </a:rPr>
              <a:t>Demo</a:t>
            </a:r>
          </a:p>
        </p:txBody>
      </p:sp>
      <p:sp>
        <p:nvSpPr>
          <p:cNvPr id="7" name="Text Placeholder 4"/>
          <p:cNvSpPr>
            <a:spLocks noGrp="1"/>
          </p:cNvSpPr>
          <p:nvPr>
            <p:ph type="body" sz="quarter" idx="10"/>
          </p:nvPr>
        </p:nvSpPr>
        <p:spPr>
          <a:xfrm>
            <a:off x="4872184" y="5877272"/>
            <a:ext cx="6407041" cy="210344"/>
          </a:xfrm>
        </p:spPr>
        <p:txBody>
          <a:bodyPr/>
          <a:lstStyle>
            <a:lvl1pPr marL="0" indent="0">
              <a:buNone/>
              <a:defRPr sz="1000">
                <a:latin typeface="Segoe UI Light" panose="020B0502040204020203" pitchFamily="34" charset="0"/>
                <a:cs typeface="Segoe UI Light" panose="020B0502040204020203" pitchFamily="34" charset="0"/>
              </a:defRPr>
            </a:lvl1pPr>
            <a:lvl2pPr marL="457067" indent="0">
              <a:buNone/>
              <a:defRPr sz="1000">
                <a:latin typeface="Segoe UI Light" panose="020B0502040204020203" pitchFamily="34" charset="0"/>
                <a:cs typeface="Segoe UI Light" panose="020B0502040204020203" pitchFamily="34" charset="0"/>
              </a:defRPr>
            </a:lvl2pPr>
            <a:lvl3pPr marL="914133" indent="0">
              <a:buNone/>
              <a:defRPr sz="1000">
                <a:latin typeface="Segoe UI Light" panose="020B0502040204020203" pitchFamily="34" charset="0"/>
                <a:cs typeface="Segoe UI Light" panose="020B0502040204020203" pitchFamily="34" charset="0"/>
              </a:defRPr>
            </a:lvl3pPr>
            <a:lvl4pPr marL="1371200" indent="0">
              <a:buNone/>
              <a:defRPr sz="1000">
                <a:latin typeface="Segoe UI Light" panose="020B0502040204020203" pitchFamily="34" charset="0"/>
                <a:cs typeface="Segoe UI Light" panose="020B0502040204020203" pitchFamily="34" charset="0"/>
              </a:defRPr>
            </a:lvl4pPr>
            <a:lvl5pPr marL="1828266" indent="0">
              <a:buNone/>
              <a:defRPr sz="1000">
                <a:latin typeface="Segoe UI Light" panose="020B0502040204020203" pitchFamily="34" charset="0"/>
                <a:cs typeface="Segoe UI Light" panose="020B0502040204020203" pitchFamily="34" charset="0"/>
              </a:defRPr>
            </a:lvl5pPr>
          </a:lstStyle>
          <a:p>
            <a:pPr lvl="0"/>
            <a:r>
              <a:rPr lang="en-US" dirty="0"/>
              <a:t>Edit Master text styles</a:t>
            </a:r>
            <a:endParaRPr lang="de-AT" dirty="0"/>
          </a:p>
        </p:txBody>
      </p:sp>
    </p:spTree>
    <p:extLst>
      <p:ext uri="{BB962C8B-B14F-4D97-AF65-F5344CB8AC3E}">
        <p14:creationId xmlns:p14="http://schemas.microsoft.com/office/powerpoint/2010/main" val="381869888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Only">
  <p:cSld name="1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E42515-E7EA-4A7D-A94C-CAE838DA8DD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573206C-3700-46E5-9F9E-9B854E15F199}"/>
              </a:ext>
            </a:extLst>
          </p:cNvPr>
          <p:cNvSpPr>
            <a:spLocks noGrp="1"/>
          </p:cNvSpPr>
          <p:nvPr>
            <p:ph type="dt" sz="half" idx="10"/>
          </p:nvPr>
        </p:nvSpPr>
        <p:spPr/>
        <p:txBody>
          <a:bodyPr/>
          <a:lstStyle/>
          <a:p>
            <a:fld id="{AFAAA849-1D6E-40B2-B057-39C83678EF33}" type="datetimeFigureOut">
              <a:rPr lang="en-US" smtClean="0"/>
              <a:t>4/19/2021</a:t>
            </a:fld>
            <a:endParaRPr lang="en-US"/>
          </a:p>
        </p:txBody>
      </p:sp>
      <p:sp>
        <p:nvSpPr>
          <p:cNvPr id="4" name="Footer Placeholder 3">
            <a:extLst>
              <a:ext uri="{FF2B5EF4-FFF2-40B4-BE49-F238E27FC236}">
                <a16:creationId xmlns:a16="http://schemas.microsoft.com/office/drawing/2014/main" id="{A2D6C769-8578-475A-838C-99F82C5BCE2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D55674C-D319-4323-9A8C-BADDE914BDF1}"/>
              </a:ext>
            </a:extLst>
          </p:cNvPr>
          <p:cNvSpPr>
            <a:spLocks noGrp="1"/>
          </p:cNvSpPr>
          <p:nvPr>
            <p:ph type="sldNum" sz="quarter" idx="12"/>
          </p:nvPr>
        </p:nvSpPr>
        <p:spPr/>
        <p:txBody>
          <a:bodyPr/>
          <a:lstStyle/>
          <a:p>
            <a:fld id="{4E496B1D-8E75-41C7-93E2-071D5C87766A}" type="slidenum">
              <a:rPr lang="en-US" smtClean="0"/>
              <a:t>‹#›</a:t>
            </a:fld>
            <a:endParaRPr lang="en-US"/>
          </a:p>
        </p:txBody>
      </p:sp>
    </p:spTree>
    <p:extLst>
      <p:ext uri="{BB962C8B-B14F-4D97-AF65-F5344CB8AC3E}">
        <p14:creationId xmlns:p14="http://schemas.microsoft.com/office/powerpoint/2010/main" val="357721781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031D6D-0F12-4CD2-8FD3-A49D481D92E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F3694A2-CD74-481C-9653-8AF1DC493C3F}"/>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95F63CD-BA47-4893-98F9-B0B5BCC19CFE}"/>
              </a:ext>
            </a:extLst>
          </p:cNvPr>
          <p:cNvSpPr>
            <a:spLocks noGrp="1"/>
          </p:cNvSpPr>
          <p:nvPr>
            <p:ph type="dt" sz="half" idx="10"/>
          </p:nvPr>
        </p:nvSpPr>
        <p:spPr/>
        <p:txBody>
          <a:bodyPr/>
          <a:lstStyle/>
          <a:p>
            <a:fld id="{AFAAA849-1D6E-40B2-B057-39C83678EF33}" type="datetimeFigureOut">
              <a:rPr lang="en-US" smtClean="0"/>
              <a:t>4/19/2021</a:t>
            </a:fld>
            <a:endParaRPr lang="en-US"/>
          </a:p>
        </p:txBody>
      </p:sp>
      <p:sp>
        <p:nvSpPr>
          <p:cNvPr id="5" name="Footer Placeholder 4">
            <a:extLst>
              <a:ext uri="{FF2B5EF4-FFF2-40B4-BE49-F238E27FC236}">
                <a16:creationId xmlns:a16="http://schemas.microsoft.com/office/drawing/2014/main" id="{59A49D36-BECE-4BEA-B68E-E0A53DF4A6C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4A1AA3E-992B-41D0-B212-DB41E4AFCF84}"/>
              </a:ext>
            </a:extLst>
          </p:cNvPr>
          <p:cNvSpPr>
            <a:spLocks noGrp="1"/>
          </p:cNvSpPr>
          <p:nvPr>
            <p:ph type="sldNum" sz="quarter" idx="12"/>
          </p:nvPr>
        </p:nvSpPr>
        <p:spPr/>
        <p:txBody>
          <a:bodyPr/>
          <a:lstStyle/>
          <a:p>
            <a:fld id="{4E496B1D-8E75-41C7-93E2-071D5C87766A}" type="slidenum">
              <a:rPr lang="en-US" smtClean="0"/>
              <a:t>‹#›</a:t>
            </a:fld>
            <a:endParaRPr lang="en-US"/>
          </a:p>
        </p:txBody>
      </p:sp>
    </p:spTree>
    <p:extLst>
      <p:ext uri="{BB962C8B-B14F-4D97-AF65-F5344CB8AC3E}">
        <p14:creationId xmlns:p14="http://schemas.microsoft.com/office/powerpoint/2010/main" val="38341312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6_Demo">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l="72796" t="38856"/>
          <a:stretch/>
        </p:blipFill>
        <p:spPr>
          <a:xfrm>
            <a:off x="914161" y="1196752"/>
            <a:ext cx="3753603" cy="4746848"/>
          </a:xfrm>
          <a:prstGeom prst="rect">
            <a:avLst/>
          </a:prstGeom>
        </p:spPr>
      </p:pic>
      <p:sp>
        <p:nvSpPr>
          <p:cNvPr id="2" name="Title 1"/>
          <p:cNvSpPr>
            <a:spLocks noGrp="1"/>
          </p:cNvSpPr>
          <p:nvPr>
            <p:ph type="title"/>
          </p:nvPr>
        </p:nvSpPr>
        <p:spPr>
          <a:xfrm>
            <a:off x="914163" y="381000"/>
            <a:ext cx="10363676" cy="743744"/>
          </a:xfr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lvl1pPr algn="l">
              <a:defRPr lang="de-AT">
                <a:latin typeface="Segoe UI Semibold" panose="020B0702040204020203" pitchFamily="34" charset="0"/>
                <a:cs typeface="Segoe UI Semibold" panose="020B0702040204020203" pitchFamily="34" charset="0"/>
              </a:defRPr>
            </a:lvl1pPr>
          </a:lstStyle>
          <a:p>
            <a:pPr lvl="0" algn="l"/>
            <a:r>
              <a:rPr lang="en-US"/>
              <a:t>Click to edit Master title style</a:t>
            </a:r>
            <a:endParaRPr lang="de-AT"/>
          </a:p>
        </p:txBody>
      </p:sp>
      <p:sp>
        <p:nvSpPr>
          <p:cNvPr id="4" name="Content Placeholder 3"/>
          <p:cNvSpPr>
            <a:spLocks noGrp="1"/>
          </p:cNvSpPr>
          <p:nvPr>
            <p:ph sz="half" idx="2"/>
          </p:nvPr>
        </p:nvSpPr>
        <p:spPr>
          <a:xfrm>
            <a:off x="4872183" y="1196752"/>
            <a:ext cx="6405656" cy="4680520"/>
          </a:xfr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defRPr lang="en-US" dirty="0">
                <a:latin typeface="Segoe UI Light" panose="020B0502040204020203" pitchFamily="34" charset="0"/>
                <a:cs typeface="Segoe UI Light" panose="020B0502040204020203" pitchFamily="34" charset="0"/>
              </a:defRPr>
            </a:lvl1pPr>
            <a:lvl2pPr>
              <a:defRPr lang="en-US" sz="2400" dirty="0">
                <a:latin typeface="Segoe UI Light" panose="020B0502040204020203" pitchFamily="34" charset="0"/>
                <a:cs typeface="Segoe UI Light" panose="020B0502040204020203" pitchFamily="34" charset="0"/>
              </a:defRPr>
            </a:lvl2pPr>
            <a:lvl3pPr>
              <a:defRPr lang="en-US" sz="2000" dirty="0">
                <a:latin typeface="Segoe UI Light" panose="020B0502040204020203" pitchFamily="34" charset="0"/>
                <a:cs typeface="Segoe UI Light" panose="020B0502040204020203" pitchFamily="34" charset="0"/>
              </a:defRPr>
            </a:lvl3pPr>
            <a:lvl4pPr>
              <a:defRPr lang="en-US" sz="1800" dirty="0">
                <a:latin typeface="Segoe UI Light" panose="020B0502040204020203" pitchFamily="34" charset="0"/>
                <a:cs typeface="Segoe UI Light" panose="020B0502040204020203" pitchFamily="34" charset="0"/>
              </a:defRPr>
            </a:lvl4pPr>
            <a:lvl5pPr>
              <a:defRPr lang="de-AT" sz="1800" dirty="0">
                <a:latin typeface="Segoe UI Light" panose="020B0502040204020203" pitchFamily="34" charset="0"/>
                <a:cs typeface="Segoe UI Light" panose="020B0502040204020203" pitchFamily="34" charset="0"/>
              </a:defRPr>
            </a:lvl5pPr>
          </a:lstStyle>
          <a:p>
            <a:pPr marL="0" lvl="0" indent="0">
              <a:spcBef>
                <a:spcPts val="1800"/>
              </a:spcBef>
              <a:buNone/>
            </a:pPr>
            <a:r>
              <a:rPr lang="en-US" dirty="0"/>
              <a:t>Edit Master text styles</a:t>
            </a:r>
          </a:p>
          <a:p>
            <a:pPr marL="177748" lvl="1" indent="0">
              <a:spcBef>
                <a:spcPts val="0"/>
              </a:spcBef>
              <a:buNone/>
            </a:pPr>
            <a:r>
              <a:rPr lang="en-US" dirty="0"/>
              <a:t>Second level</a:t>
            </a:r>
          </a:p>
          <a:p>
            <a:pPr marL="360258" lvl="2" indent="0">
              <a:buNone/>
            </a:pPr>
            <a:r>
              <a:rPr lang="en-US" dirty="0"/>
              <a:t>Third level</a:t>
            </a:r>
          </a:p>
          <a:p>
            <a:pPr marL="538007" lvl="3" indent="0">
              <a:buNone/>
            </a:pPr>
            <a:r>
              <a:rPr lang="en-US" dirty="0"/>
              <a:t>Fourth level</a:t>
            </a:r>
          </a:p>
          <a:p>
            <a:pPr marL="718929" lvl="4" indent="0">
              <a:buNone/>
            </a:pPr>
            <a:r>
              <a:rPr lang="en-US" dirty="0"/>
              <a:t>Fifth level</a:t>
            </a:r>
            <a:endParaRPr lang="de-AT" dirty="0"/>
          </a:p>
        </p:txBody>
      </p:sp>
      <p:sp>
        <p:nvSpPr>
          <p:cNvPr id="5" name="Rectangle 4"/>
          <p:cNvSpPr/>
          <p:nvPr userDrawn="1"/>
        </p:nvSpPr>
        <p:spPr bwMode="auto">
          <a:xfrm>
            <a:off x="914163" y="1196752"/>
            <a:ext cx="3742052" cy="4746848"/>
          </a:xfrm>
          <a:prstGeom prst="rect">
            <a:avLst/>
          </a:prstGeom>
          <a:noFill/>
          <a:ln w="9525" cap="flat" cmpd="sng" algn="ctr">
            <a:noFill/>
            <a:prstDash val="solid"/>
            <a:round/>
            <a:headEnd type="none" w="med" len="med"/>
            <a:tailEnd type="none" w="med" len="med"/>
          </a:ln>
          <a:effectLst/>
        </p:spPr>
        <p:txBody>
          <a:bodyPr vert="horz" wrap="square" lIns="91416" tIns="45708" rIns="91416" bIns="45708" numCol="1" rtlCol="0" anchor="t" anchorCtr="0" compatLnSpc="1">
            <a:prstTxWarp prst="textNoShape">
              <a:avLst/>
            </a:prstTxWarp>
          </a:bodyPr>
          <a:lstStyle/>
          <a:p>
            <a:pPr marL="0" marR="0" indent="0" algn="l" defTabSz="914133" rtl="0" eaLnBrk="0" fontAlgn="base" latinLnBrk="0" hangingPunct="0">
              <a:lnSpc>
                <a:spcPct val="100000"/>
              </a:lnSpc>
              <a:spcBef>
                <a:spcPct val="0"/>
              </a:spcBef>
              <a:spcAft>
                <a:spcPct val="0"/>
              </a:spcAft>
              <a:buClrTx/>
              <a:buSzTx/>
              <a:buFontTx/>
              <a:buNone/>
              <a:tabLst/>
            </a:pPr>
            <a:r>
              <a:rPr kumimoji="0" lang="de-AT" sz="4799" b="0" i="0" u="none" strike="noStrike" cap="none" normalizeH="0" baseline="0" dirty="0">
                <a:ln>
                  <a:noFill/>
                </a:ln>
                <a:solidFill>
                  <a:schemeClr val="bg1"/>
                </a:solidFill>
                <a:effectLst/>
                <a:latin typeface="Segoe UI Semibold" panose="020B0702040204020203" pitchFamily="34" charset="0"/>
                <a:ea typeface="ＭＳ Ｐゴシック" panose="020B0600070205080204" pitchFamily="34" charset="-128"/>
                <a:cs typeface="Segoe UI Semibold" panose="020B0702040204020203" pitchFamily="34" charset="0"/>
              </a:rPr>
              <a:t>Demo</a:t>
            </a:r>
          </a:p>
        </p:txBody>
      </p:sp>
      <p:sp>
        <p:nvSpPr>
          <p:cNvPr id="7" name="Text Placeholder 4"/>
          <p:cNvSpPr>
            <a:spLocks noGrp="1"/>
          </p:cNvSpPr>
          <p:nvPr>
            <p:ph type="body" sz="quarter" idx="10"/>
          </p:nvPr>
        </p:nvSpPr>
        <p:spPr>
          <a:xfrm>
            <a:off x="4872184" y="5877272"/>
            <a:ext cx="6407041" cy="210344"/>
          </a:xfrm>
        </p:spPr>
        <p:txBody>
          <a:bodyPr/>
          <a:lstStyle>
            <a:lvl1pPr marL="0" indent="0">
              <a:buNone/>
              <a:defRPr sz="1000">
                <a:latin typeface="Segoe UI Light" panose="020B0502040204020203" pitchFamily="34" charset="0"/>
                <a:cs typeface="Segoe UI Light" panose="020B0502040204020203" pitchFamily="34" charset="0"/>
              </a:defRPr>
            </a:lvl1pPr>
            <a:lvl2pPr marL="457067" indent="0">
              <a:buNone/>
              <a:defRPr sz="1000">
                <a:latin typeface="Segoe UI Light" panose="020B0502040204020203" pitchFamily="34" charset="0"/>
                <a:cs typeface="Segoe UI Light" panose="020B0502040204020203" pitchFamily="34" charset="0"/>
              </a:defRPr>
            </a:lvl2pPr>
            <a:lvl3pPr marL="914133" indent="0">
              <a:buNone/>
              <a:defRPr sz="1000">
                <a:latin typeface="Segoe UI Light" panose="020B0502040204020203" pitchFamily="34" charset="0"/>
                <a:cs typeface="Segoe UI Light" panose="020B0502040204020203" pitchFamily="34" charset="0"/>
              </a:defRPr>
            </a:lvl3pPr>
            <a:lvl4pPr marL="1371200" indent="0">
              <a:buNone/>
              <a:defRPr sz="1000">
                <a:latin typeface="Segoe UI Light" panose="020B0502040204020203" pitchFamily="34" charset="0"/>
                <a:cs typeface="Segoe UI Light" panose="020B0502040204020203" pitchFamily="34" charset="0"/>
              </a:defRPr>
            </a:lvl4pPr>
            <a:lvl5pPr marL="1828266" indent="0">
              <a:buNone/>
              <a:defRPr sz="1000">
                <a:latin typeface="Segoe UI Light" panose="020B0502040204020203" pitchFamily="34" charset="0"/>
                <a:cs typeface="Segoe UI Light" panose="020B0502040204020203" pitchFamily="34" charset="0"/>
              </a:defRPr>
            </a:lvl5pPr>
          </a:lstStyle>
          <a:p>
            <a:pPr lvl="0"/>
            <a:r>
              <a:rPr lang="en-US" dirty="0"/>
              <a:t>Edit Master text styles</a:t>
            </a:r>
            <a:endParaRPr lang="de-AT" dirty="0"/>
          </a:p>
        </p:txBody>
      </p:sp>
    </p:spTree>
    <p:extLst>
      <p:ext uri="{BB962C8B-B14F-4D97-AF65-F5344CB8AC3E}">
        <p14:creationId xmlns:p14="http://schemas.microsoft.com/office/powerpoint/2010/main" val="47279827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7_Demo">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l="72796" t="38856"/>
          <a:stretch/>
        </p:blipFill>
        <p:spPr>
          <a:xfrm>
            <a:off x="914161" y="1196752"/>
            <a:ext cx="3753603" cy="4746848"/>
          </a:xfrm>
          <a:prstGeom prst="rect">
            <a:avLst/>
          </a:prstGeom>
        </p:spPr>
      </p:pic>
      <p:sp>
        <p:nvSpPr>
          <p:cNvPr id="2" name="Title 1"/>
          <p:cNvSpPr>
            <a:spLocks noGrp="1"/>
          </p:cNvSpPr>
          <p:nvPr>
            <p:ph type="title"/>
          </p:nvPr>
        </p:nvSpPr>
        <p:spPr>
          <a:xfrm>
            <a:off x="914163" y="381000"/>
            <a:ext cx="10363676" cy="743744"/>
          </a:xfr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lvl1pPr algn="l">
              <a:defRPr lang="de-AT">
                <a:latin typeface="Segoe UI Semibold" panose="020B0702040204020203" pitchFamily="34" charset="0"/>
                <a:cs typeface="Segoe UI Semibold" panose="020B0702040204020203" pitchFamily="34" charset="0"/>
              </a:defRPr>
            </a:lvl1pPr>
          </a:lstStyle>
          <a:p>
            <a:pPr lvl="0" algn="l"/>
            <a:r>
              <a:rPr lang="en-US"/>
              <a:t>Click to edit Master title style</a:t>
            </a:r>
            <a:endParaRPr lang="de-AT"/>
          </a:p>
        </p:txBody>
      </p:sp>
      <p:sp>
        <p:nvSpPr>
          <p:cNvPr id="4" name="Content Placeholder 3"/>
          <p:cNvSpPr>
            <a:spLocks noGrp="1"/>
          </p:cNvSpPr>
          <p:nvPr>
            <p:ph sz="half" idx="2"/>
          </p:nvPr>
        </p:nvSpPr>
        <p:spPr>
          <a:xfrm>
            <a:off x="4872183" y="1196752"/>
            <a:ext cx="6405656" cy="4680520"/>
          </a:xfr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defRPr lang="en-US" dirty="0">
                <a:latin typeface="Segoe UI Light" panose="020B0502040204020203" pitchFamily="34" charset="0"/>
                <a:cs typeface="Segoe UI Light" panose="020B0502040204020203" pitchFamily="34" charset="0"/>
              </a:defRPr>
            </a:lvl1pPr>
            <a:lvl2pPr>
              <a:defRPr lang="en-US" sz="2400" dirty="0">
                <a:latin typeface="Segoe UI Light" panose="020B0502040204020203" pitchFamily="34" charset="0"/>
                <a:cs typeface="Segoe UI Light" panose="020B0502040204020203" pitchFamily="34" charset="0"/>
              </a:defRPr>
            </a:lvl2pPr>
            <a:lvl3pPr>
              <a:defRPr lang="en-US" sz="2000" dirty="0">
                <a:latin typeface="Segoe UI Light" panose="020B0502040204020203" pitchFamily="34" charset="0"/>
                <a:cs typeface="Segoe UI Light" panose="020B0502040204020203" pitchFamily="34" charset="0"/>
              </a:defRPr>
            </a:lvl3pPr>
            <a:lvl4pPr>
              <a:defRPr lang="en-US" sz="1800" dirty="0">
                <a:latin typeface="Segoe UI Light" panose="020B0502040204020203" pitchFamily="34" charset="0"/>
                <a:cs typeface="Segoe UI Light" panose="020B0502040204020203" pitchFamily="34" charset="0"/>
              </a:defRPr>
            </a:lvl4pPr>
            <a:lvl5pPr>
              <a:defRPr lang="de-AT" sz="1800" dirty="0">
                <a:latin typeface="Segoe UI Light" panose="020B0502040204020203" pitchFamily="34" charset="0"/>
                <a:cs typeface="Segoe UI Light" panose="020B0502040204020203" pitchFamily="34" charset="0"/>
              </a:defRPr>
            </a:lvl5pPr>
          </a:lstStyle>
          <a:p>
            <a:pPr marL="0" lvl="0" indent="0">
              <a:spcBef>
                <a:spcPts val="1800"/>
              </a:spcBef>
              <a:buNone/>
            </a:pPr>
            <a:r>
              <a:rPr lang="en-US" dirty="0"/>
              <a:t>Edit Master text styles</a:t>
            </a:r>
          </a:p>
          <a:p>
            <a:pPr marL="177748" lvl="1" indent="0">
              <a:spcBef>
                <a:spcPts val="0"/>
              </a:spcBef>
              <a:buNone/>
            </a:pPr>
            <a:r>
              <a:rPr lang="en-US" dirty="0"/>
              <a:t>Second level</a:t>
            </a:r>
          </a:p>
          <a:p>
            <a:pPr marL="360258" lvl="2" indent="0">
              <a:buNone/>
            </a:pPr>
            <a:r>
              <a:rPr lang="en-US" dirty="0"/>
              <a:t>Third level</a:t>
            </a:r>
          </a:p>
          <a:p>
            <a:pPr marL="538007" lvl="3" indent="0">
              <a:buNone/>
            </a:pPr>
            <a:r>
              <a:rPr lang="en-US" dirty="0"/>
              <a:t>Fourth level</a:t>
            </a:r>
          </a:p>
          <a:p>
            <a:pPr marL="718929" lvl="4" indent="0">
              <a:buNone/>
            </a:pPr>
            <a:r>
              <a:rPr lang="en-US" dirty="0"/>
              <a:t>Fifth level</a:t>
            </a:r>
            <a:endParaRPr lang="de-AT" dirty="0"/>
          </a:p>
        </p:txBody>
      </p:sp>
      <p:sp>
        <p:nvSpPr>
          <p:cNvPr id="5" name="Rectangle 4"/>
          <p:cNvSpPr/>
          <p:nvPr userDrawn="1"/>
        </p:nvSpPr>
        <p:spPr bwMode="auto">
          <a:xfrm>
            <a:off x="914163" y="1196752"/>
            <a:ext cx="3742052" cy="4746848"/>
          </a:xfrm>
          <a:prstGeom prst="rect">
            <a:avLst/>
          </a:prstGeom>
          <a:noFill/>
          <a:ln w="9525" cap="flat" cmpd="sng" algn="ctr">
            <a:noFill/>
            <a:prstDash val="solid"/>
            <a:round/>
            <a:headEnd type="none" w="med" len="med"/>
            <a:tailEnd type="none" w="med" len="med"/>
          </a:ln>
          <a:effectLst/>
        </p:spPr>
        <p:txBody>
          <a:bodyPr vert="horz" wrap="square" lIns="91416" tIns="45708" rIns="91416" bIns="45708" numCol="1" rtlCol="0" anchor="t" anchorCtr="0" compatLnSpc="1">
            <a:prstTxWarp prst="textNoShape">
              <a:avLst/>
            </a:prstTxWarp>
          </a:bodyPr>
          <a:lstStyle/>
          <a:p>
            <a:pPr marL="0" marR="0" indent="0" algn="l" defTabSz="914133" rtl="0" eaLnBrk="0" fontAlgn="base" latinLnBrk="0" hangingPunct="0">
              <a:lnSpc>
                <a:spcPct val="100000"/>
              </a:lnSpc>
              <a:spcBef>
                <a:spcPct val="0"/>
              </a:spcBef>
              <a:spcAft>
                <a:spcPct val="0"/>
              </a:spcAft>
              <a:buClrTx/>
              <a:buSzTx/>
              <a:buFontTx/>
              <a:buNone/>
              <a:tabLst/>
            </a:pPr>
            <a:r>
              <a:rPr kumimoji="0" lang="de-AT" sz="4799" b="0" i="0" u="none" strike="noStrike" cap="none" normalizeH="0" baseline="0" dirty="0">
                <a:ln>
                  <a:noFill/>
                </a:ln>
                <a:solidFill>
                  <a:schemeClr val="bg1"/>
                </a:solidFill>
                <a:effectLst/>
                <a:latin typeface="Segoe UI Semibold" panose="020B0702040204020203" pitchFamily="34" charset="0"/>
                <a:ea typeface="ＭＳ Ｐゴシック" panose="020B0600070205080204" pitchFamily="34" charset="-128"/>
                <a:cs typeface="Segoe UI Semibold" panose="020B0702040204020203" pitchFamily="34" charset="0"/>
              </a:rPr>
              <a:t>Demo</a:t>
            </a:r>
          </a:p>
        </p:txBody>
      </p:sp>
      <p:sp>
        <p:nvSpPr>
          <p:cNvPr id="7" name="Text Placeholder 4"/>
          <p:cNvSpPr>
            <a:spLocks noGrp="1"/>
          </p:cNvSpPr>
          <p:nvPr>
            <p:ph type="body" sz="quarter" idx="10"/>
          </p:nvPr>
        </p:nvSpPr>
        <p:spPr>
          <a:xfrm>
            <a:off x="4872184" y="5877272"/>
            <a:ext cx="6407041" cy="210344"/>
          </a:xfrm>
        </p:spPr>
        <p:txBody>
          <a:bodyPr/>
          <a:lstStyle>
            <a:lvl1pPr marL="0" indent="0">
              <a:buNone/>
              <a:defRPr sz="1000">
                <a:latin typeface="Segoe UI Light" panose="020B0502040204020203" pitchFamily="34" charset="0"/>
                <a:cs typeface="Segoe UI Light" panose="020B0502040204020203" pitchFamily="34" charset="0"/>
              </a:defRPr>
            </a:lvl1pPr>
            <a:lvl2pPr marL="457067" indent="0">
              <a:buNone/>
              <a:defRPr sz="1000">
                <a:latin typeface="Segoe UI Light" panose="020B0502040204020203" pitchFamily="34" charset="0"/>
                <a:cs typeface="Segoe UI Light" panose="020B0502040204020203" pitchFamily="34" charset="0"/>
              </a:defRPr>
            </a:lvl2pPr>
            <a:lvl3pPr marL="914133" indent="0">
              <a:buNone/>
              <a:defRPr sz="1000">
                <a:latin typeface="Segoe UI Light" panose="020B0502040204020203" pitchFamily="34" charset="0"/>
                <a:cs typeface="Segoe UI Light" panose="020B0502040204020203" pitchFamily="34" charset="0"/>
              </a:defRPr>
            </a:lvl3pPr>
            <a:lvl4pPr marL="1371200" indent="0">
              <a:buNone/>
              <a:defRPr sz="1000">
                <a:latin typeface="Segoe UI Light" panose="020B0502040204020203" pitchFamily="34" charset="0"/>
                <a:cs typeface="Segoe UI Light" panose="020B0502040204020203" pitchFamily="34" charset="0"/>
              </a:defRPr>
            </a:lvl4pPr>
            <a:lvl5pPr marL="1828266" indent="0">
              <a:buNone/>
              <a:defRPr sz="1000">
                <a:latin typeface="Segoe UI Light" panose="020B0502040204020203" pitchFamily="34" charset="0"/>
                <a:cs typeface="Segoe UI Light" panose="020B0502040204020203" pitchFamily="34" charset="0"/>
              </a:defRPr>
            </a:lvl5pPr>
          </a:lstStyle>
          <a:p>
            <a:pPr lvl="0"/>
            <a:r>
              <a:rPr lang="en-US" dirty="0"/>
              <a:t>Edit Master text styles</a:t>
            </a:r>
            <a:endParaRPr lang="de-AT" dirty="0"/>
          </a:p>
        </p:txBody>
      </p:sp>
    </p:spTree>
    <p:extLst>
      <p:ext uri="{BB962C8B-B14F-4D97-AF65-F5344CB8AC3E}">
        <p14:creationId xmlns:p14="http://schemas.microsoft.com/office/powerpoint/2010/main" val="238861343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8_Demo">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l="72796" t="38856"/>
          <a:stretch/>
        </p:blipFill>
        <p:spPr>
          <a:xfrm>
            <a:off x="914161" y="1196752"/>
            <a:ext cx="3753603" cy="4746848"/>
          </a:xfrm>
          <a:prstGeom prst="rect">
            <a:avLst/>
          </a:prstGeom>
        </p:spPr>
      </p:pic>
      <p:sp>
        <p:nvSpPr>
          <p:cNvPr id="2" name="Title 1"/>
          <p:cNvSpPr>
            <a:spLocks noGrp="1"/>
          </p:cNvSpPr>
          <p:nvPr>
            <p:ph type="title"/>
          </p:nvPr>
        </p:nvSpPr>
        <p:spPr>
          <a:xfrm>
            <a:off x="914163" y="381000"/>
            <a:ext cx="10363676" cy="743744"/>
          </a:xfr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lvl1pPr algn="l">
              <a:defRPr lang="de-AT">
                <a:latin typeface="Segoe UI Semibold" panose="020B0702040204020203" pitchFamily="34" charset="0"/>
                <a:cs typeface="Segoe UI Semibold" panose="020B0702040204020203" pitchFamily="34" charset="0"/>
              </a:defRPr>
            </a:lvl1pPr>
          </a:lstStyle>
          <a:p>
            <a:pPr lvl="0" algn="l"/>
            <a:r>
              <a:rPr lang="en-US"/>
              <a:t>Click to edit Master title style</a:t>
            </a:r>
            <a:endParaRPr lang="de-AT"/>
          </a:p>
        </p:txBody>
      </p:sp>
      <p:sp>
        <p:nvSpPr>
          <p:cNvPr id="4" name="Content Placeholder 3"/>
          <p:cNvSpPr>
            <a:spLocks noGrp="1"/>
          </p:cNvSpPr>
          <p:nvPr>
            <p:ph sz="half" idx="2"/>
          </p:nvPr>
        </p:nvSpPr>
        <p:spPr>
          <a:xfrm>
            <a:off x="4872183" y="1196752"/>
            <a:ext cx="6405656" cy="4680520"/>
          </a:xfr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defRPr lang="en-US" dirty="0">
                <a:latin typeface="Segoe UI Light" panose="020B0502040204020203" pitchFamily="34" charset="0"/>
                <a:cs typeface="Segoe UI Light" panose="020B0502040204020203" pitchFamily="34" charset="0"/>
              </a:defRPr>
            </a:lvl1pPr>
            <a:lvl2pPr>
              <a:defRPr lang="en-US" sz="2400" dirty="0">
                <a:latin typeface="Segoe UI Light" panose="020B0502040204020203" pitchFamily="34" charset="0"/>
                <a:cs typeface="Segoe UI Light" panose="020B0502040204020203" pitchFamily="34" charset="0"/>
              </a:defRPr>
            </a:lvl2pPr>
            <a:lvl3pPr>
              <a:defRPr lang="en-US" sz="2000" dirty="0">
                <a:latin typeface="Segoe UI Light" panose="020B0502040204020203" pitchFamily="34" charset="0"/>
                <a:cs typeface="Segoe UI Light" panose="020B0502040204020203" pitchFamily="34" charset="0"/>
              </a:defRPr>
            </a:lvl3pPr>
            <a:lvl4pPr>
              <a:defRPr lang="en-US" sz="1800" dirty="0">
                <a:latin typeface="Segoe UI Light" panose="020B0502040204020203" pitchFamily="34" charset="0"/>
                <a:cs typeface="Segoe UI Light" panose="020B0502040204020203" pitchFamily="34" charset="0"/>
              </a:defRPr>
            </a:lvl4pPr>
            <a:lvl5pPr>
              <a:defRPr lang="de-AT" sz="1800" dirty="0">
                <a:latin typeface="Segoe UI Light" panose="020B0502040204020203" pitchFamily="34" charset="0"/>
                <a:cs typeface="Segoe UI Light" panose="020B0502040204020203" pitchFamily="34" charset="0"/>
              </a:defRPr>
            </a:lvl5pPr>
          </a:lstStyle>
          <a:p>
            <a:pPr marL="0" lvl="0" indent="0">
              <a:spcBef>
                <a:spcPts val="1800"/>
              </a:spcBef>
              <a:buNone/>
            </a:pPr>
            <a:r>
              <a:rPr lang="en-US" dirty="0"/>
              <a:t>Edit Master text styles</a:t>
            </a:r>
          </a:p>
          <a:p>
            <a:pPr marL="177748" lvl="1" indent="0">
              <a:spcBef>
                <a:spcPts val="0"/>
              </a:spcBef>
              <a:buNone/>
            </a:pPr>
            <a:r>
              <a:rPr lang="en-US" dirty="0"/>
              <a:t>Second level</a:t>
            </a:r>
          </a:p>
          <a:p>
            <a:pPr marL="360258" lvl="2" indent="0">
              <a:buNone/>
            </a:pPr>
            <a:r>
              <a:rPr lang="en-US" dirty="0"/>
              <a:t>Third level</a:t>
            </a:r>
          </a:p>
          <a:p>
            <a:pPr marL="538007" lvl="3" indent="0">
              <a:buNone/>
            </a:pPr>
            <a:r>
              <a:rPr lang="en-US" dirty="0"/>
              <a:t>Fourth level</a:t>
            </a:r>
          </a:p>
          <a:p>
            <a:pPr marL="718929" lvl="4" indent="0">
              <a:buNone/>
            </a:pPr>
            <a:r>
              <a:rPr lang="en-US" dirty="0"/>
              <a:t>Fifth level</a:t>
            </a:r>
            <a:endParaRPr lang="de-AT" dirty="0"/>
          </a:p>
        </p:txBody>
      </p:sp>
      <p:sp>
        <p:nvSpPr>
          <p:cNvPr id="5" name="Rectangle 4"/>
          <p:cNvSpPr/>
          <p:nvPr userDrawn="1"/>
        </p:nvSpPr>
        <p:spPr bwMode="auto">
          <a:xfrm>
            <a:off x="914163" y="1196752"/>
            <a:ext cx="3742052" cy="4746848"/>
          </a:xfrm>
          <a:prstGeom prst="rect">
            <a:avLst/>
          </a:prstGeom>
          <a:noFill/>
          <a:ln w="9525" cap="flat" cmpd="sng" algn="ctr">
            <a:noFill/>
            <a:prstDash val="solid"/>
            <a:round/>
            <a:headEnd type="none" w="med" len="med"/>
            <a:tailEnd type="none" w="med" len="med"/>
          </a:ln>
          <a:effectLst/>
        </p:spPr>
        <p:txBody>
          <a:bodyPr vert="horz" wrap="square" lIns="91416" tIns="45708" rIns="91416" bIns="45708" numCol="1" rtlCol="0" anchor="t" anchorCtr="0" compatLnSpc="1">
            <a:prstTxWarp prst="textNoShape">
              <a:avLst/>
            </a:prstTxWarp>
          </a:bodyPr>
          <a:lstStyle/>
          <a:p>
            <a:pPr marL="0" marR="0" indent="0" algn="l" defTabSz="914133" rtl="0" eaLnBrk="0" fontAlgn="base" latinLnBrk="0" hangingPunct="0">
              <a:lnSpc>
                <a:spcPct val="100000"/>
              </a:lnSpc>
              <a:spcBef>
                <a:spcPct val="0"/>
              </a:spcBef>
              <a:spcAft>
                <a:spcPct val="0"/>
              </a:spcAft>
              <a:buClrTx/>
              <a:buSzTx/>
              <a:buFontTx/>
              <a:buNone/>
              <a:tabLst/>
            </a:pPr>
            <a:r>
              <a:rPr kumimoji="0" lang="de-AT" sz="4799" b="0" i="0" u="none" strike="noStrike" cap="none" normalizeH="0" baseline="0" dirty="0">
                <a:ln>
                  <a:noFill/>
                </a:ln>
                <a:solidFill>
                  <a:schemeClr val="bg1"/>
                </a:solidFill>
                <a:effectLst/>
                <a:latin typeface="Segoe UI Semibold" panose="020B0702040204020203" pitchFamily="34" charset="0"/>
                <a:ea typeface="ＭＳ Ｐゴシック" panose="020B0600070205080204" pitchFamily="34" charset="-128"/>
                <a:cs typeface="Segoe UI Semibold" panose="020B0702040204020203" pitchFamily="34" charset="0"/>
              </a:rPr>
              <a:t>Demo</a:t>
            </a:r>
          </a:p>
        </p:txBody>
      </p:sp>
      <p:sp>
        <p:nvSpPr>
          <p:cNvPr id="7" name="Text Placeholder 4"/>
          <p:cNvSpPr>
            <a:spLocks noGrp="1"/>
          </p:cNvSpPr>
          <p:nvPr>
            <p:ph type="body" sz="quarter" idx="10"/>
          </p:nvPr>
        </p:nvSpPr>
        <p:spPr>
          <a:xfrm>
            <a:off x="4872184" y="5877272"/>
            <a:ext cx="6407041" cy="210344"/>
          </a:xfrm>
        </p:spPr>
        <p:txBody>
          <a:bodyPr/>
          <a:lstStyle>
            <a:lvl1pPr marL="0" indent="0">
              <a:buNone/>
              <a:defRPr sz="1000">
                <a:latin typeface="Segoe UI Light" panose="020B0502040204020203" pitchFamily="34" charset="0"/>
                <a:cs typeface="Segoe UI Light" panose="020B0502040204020203" pitchFamily="34" charset="0"/>
              </a:defRPr>
            </a:lvl1pPr>
            <a:lvl2pPr marL="457067" indent="0">
              <a:buNone/>
              <a:defRPr sz="1000">
                <a:latin typeface="Segoe UI Light" panose="020B0502040204020203" pitchFamily="34" charset="0"/>
                <a:cs typeface="Segoe UI Light" panose="020B0502040204020203" pitchFamily="34" charset="0"/>
              </a:defRPr>
            </a:lvl2pPr>
            <a:lvl3pPr marL="914133" indent="0">
              <a:buNone/>
              <a:defRPr sz="1000">
                <a:latin typeface="Segoe UI Light" panose="020B0502040204020203" pitchFamily="34" charset="0"/>
                <a:cs typeface="Segoe UI Light" panose="020B0502040204020203" pitchFamily="34" charset="0"/>
              </a:defRPr>
            </a:lvl3pPr>
            <a:lvl4pPr marL="1371200" indent="0">
              <a:buNone/>
              <a:defRPr sz="1000">
                <a:latin typeface="Segoe UI Light" panose="020B0502040204020203" pitchFamily="34" charset="0"/>
                <a:cs typeface="Segoe UI Light" panose="020B0502040204020203" pitchFamily="34" charset="0"/>
              </a:defRPr>
            </a:lvl4pPr>
            <a:lvl5pPr marL="1828266" indent="0">
              <a:buNone/>
              <a:defRPr sz="1000">
                <a:latin typeface="Segoe UI Light" panose="020B0502040204020203" pitchFamily="34" charset="0"/>
                <a:cs typeface="Segoe UI Light" panose="020B0502040204020203" pitchFamily="34" charset="0"/>
              </a:defRPr>
            </a:lvl5pPr>
          </a:lstStyle>
          <a:p>
            <a:pPr lvl="0"/>
            <a:r>
              <a:rPr lang="en-US" dirty="0"/>
              <a:t>Edit Master text styles</a:t>
            </a:r>
            <a:endParaRPr lang="de-AT" dirty="0"/>
          </a:p>
        </p:txBody>
      </p:sp>
    </p:spTree>
    <p:extLst>
      <p:ext uri="{BB962C8B-B14F-4D97-AF65-F5344CB8AC3E}">
        <p14:creationId xmlns:p14="http://schemas.microsoft.com/office/powerpoint/2010/main" val="41261310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With Title">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911425" y="260648"/>
            <a:ext cx="10945217" cy="909307"/>
          </a:xfrm>
          <a:prstGeom prst="rect">
            <a:avLst/>
          </a:prstGeom>
        </p:spPr>
        <p:txBody>
          <a:bodyPr wrap="none" lIns="0" tIns="0" rIns="0" bIns="0" anchor="ctr"/>
          <a:lstStyle>
            <a:lvl1pPr>
              <a:defRPr sz="5867">
                <a:solidFill>
                  <a:schemeClr val="accent2"/>
                </a:solidFill>
              </a:defRPr>
            </a:lvl1pPr>
          </a:lstStyle>
          <a:p>
            <a:r>
              <a:rPr lang="de-DE" dirty="0"/>
              <a:t>Title</a:t>
            </a:r>
            <a:endParaRPr lang="en-US" dirty="0"/>
          </a:p>
        </p:txBody>
      </p:sp>
      <p:sp>
        <p:nvSpPr>
          <p:cNvPr id="8" name="Content Placeholder 7"/>
          <p:cNvSpPr>
            <a:spLocks noGrp="1"/>
          </p:cNvSpPr>
          <p:nvPr>
            <p:ph sz="quarter" idx="12"/>
          </p:nvPr>
        </p:nvSpPr>
        <p:spPr>
          <a:xfrm>
            <a:off x="911425" y="1604797"/>
            <a:ext cx="10945217" cy="5253203"/>
          </a:xfrm>
          <a:prstGeom prst="rect">
            <a:avLst/>
          </a:prstGeom>
        </p:spPr>
        <p:txBody>
          <a:bodyPr lIns="0" tIns="0" rIns="0" bIns="0"/>
          <a:lstStyle>
            <a:lvl1pPr marL="9200" indent="0">
              <a:spcBef>
                <a:spcPts val="2400"/>
              </a:spcBef>
              <a:buClr>
                <a:schemeClr val="bg1">
                  <a:lumMod val="75000"/>
                </a:schemeClr>
              </a:buClr>
              <a:buSzPct val="75000"/>
              <a:buFont typeface="Wingdings 3" pitchFamily="18" charset="2"/>
              <a:buNone/>
              <a:defRPr sz="32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364058" indent="0">
              <a:spcBef>
                <a:spcPts val="0"/>
              </a:spcBef>
              <a:buFont typeface="Arial" panose="020B0604020202020204" pitchFamily="34" charset="0"/>
              <a:buNone/>
              <a:defRPr sz="2133">
                <a:solidFill>
                  <a:schemeClr val="accent1"/>
                </a:solidFill>
                <a:latin typeface="+mj-lt"/>
                <a:ea typeface="Segoe UI" pitchFamily="34" charset="0"/>
                <a:cs typeface="Segoe UI" pitchFamily="34" charset="0"/>
              </a:defRPr>
            </a:lvl2pPr>
            <a:lvl3pPr marL="721766" indent="0">
              <a:spcBef>
                <a:spcPts val="0"/>
              </a:spcBef>
              <a:buFont typeface="Arial" panose="020B0604020202020204" pitchFamily="34" charset="0"/>
              <a:buNone/>
              <a:defRPr sz="1867">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endParaRPr lang="de-AT" dirty="0"/>
          </a:p>
        </p:txBody>
      </p:sp>
      <p:sp>
        <p:nvSpPr>
          <p:cNvPr id="4" name="Text Placeholder 4"/>
          <p:cNvSpPr>
            <a:spLocks noGrp="1"/>
          </p:cNvSpPr>
          <p:nvPr>
            <p:ph type="body" sz="quarter" idx="23"/>
          </p:nvPr>
        </p:nvSpPr>
        <p:spPr>
          <a:xfrm>
            <a:off x="911425" y="6371762"/>
            <a:ext cx="10945217" cy="486239"/>
          </a:xfrm>
          <a:prstGeom prst="rect">
            <a:avLst/>
          </a:prstGeom>
        </p:spPr>
        <p:txBody>
          <a:bodyPr lIns="0" tIns="0" rIns="0" bIns="0" anchor="b"/>
          <a:lstStyle>
            <a:lvl1pPr marL="0" indent="0">
              <a:buNone/>
              <a:defRPr sz="1067">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2056159158"/>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9_Demo">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l="72796" t="38856"/>
          <a:stretch/>
        </p:blipFill>
        <p:spPr>
          <a:xfrm>
            <a:off x="914161" y="1196752"/>
            <a:ext cx="3753603" cy="4746848"/>
          </a:xfrm>
          <a:prstGeom prst="rect">
            <a:avLst/>
          </a:prstGeom>
        </p:spPr>
      </p:pic>
      <p:sp>
        <p:nvSpPr>
          <p:cNvPr id="2" name="Title 1"/>
          <p:cNvSpPr>
            <a:spLocks noGrp="1"/>
          </p:cNvSpPr>
          <p:nvPr>
            <p:ph type="title"/>
          </p:nvPr>
        </p:nvSpPr>
        <p:spPr>
          <a:xfrm>
            <a:off x="914163" y="381000"/>
            <a:ext cx="10363676" cy="743744"/>
          </a:xfr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lvl1pPr algn="l">
              <a:defRPr lang="de-AT">
                <a:latin typeface="Segoe UI Semibold" panose="020B0702040204020203" pitchFamily="34" charset="0"/>
                <a:cs typeface="Segoe UI Semibold" panose="020B0702040204020203" pitchFamily="34" charset="0"/>
              </a:defRPr>
            </a:lvl1pPr>
          </a:lstStyle>
          <a:p>
            <a:pPr lvl="0" algn="l"/>
            <a:r>
              <a:rPr lang="en-US"/>
              <a:t>Click to edit Master title style</a:t>
            </a:r>
            <a:endParaRPr lang="de-AT"/>
          </a:p>
        </p:txBody>
      </p:sp>
      <p:sp>
        <p:nvSpPr>
          <p:cNvPr id="4" name="Content Placeholder 3"/>
          <p:cNvSpPr>
            <a:spLocks noGrp="1"/>
          </p:cNvSpPr>
          <p:nvPr>
            <p:ph sz="half" idx="2"/>
          </p:nvPr>
        </p:nvSpPr>
        <p:spPr>
          <a:xfrm>
            <a:off x="4872183" y="1196752"/>
            <a:ext cx="6405656" cy="4680520"/>
          </a:xfr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defRPr lang="en-US" dirty="0">
                <a:latin typeface="Segoe UI Light" panose="020B0502040204020203" pitchFamily="34" charset="0"/>
                <a:cs typeface="Segoe UI Light" panose="020B0502040204020203" pitchFamily="34" charset="0"/>
              </a:defRPr>
            </a:lvl1pPr>
            <a:lvl2pPr>
              <a:defRPr lang="en-US" sz="2400" dirty="0">
                <a:latin typeface="Segoe UI Light" panose="020B0502040204020203" pitchFamily="34" charset="0"/>
                <a:cs typeface="Segoe UI Light" panose="020B0502040204020203" pitchFamily="34" charset="0"/>
              </a:defRPr>
            </a:lvl2pPr>
            <a:lvl3pPr>
              <a:defRPr lang="en-US" sz="2000" dirty="0">
                <a:latin typeface="Segoe UI Light" panose="020B0502040204020203" pitchFamily="34" charset="0"/>
                <a:cs typeface="Segoe UI Light" panose="020B0502040204020203" pitchFamily="34" charset="0"/>
              </a:defRPr>
            </a:lvl3pPr>
            <a:lvl4pPr>
              <a:defRPr lang="en-US" sz="1800" dirty="0">
                <a:latin typeface="Segoe UI Light" panose="020B0502040204020203" pitchFamily="34" charset="0"/>
                <a:cs typeface="Segoe UI Light" panose="020B0502040204020203" pitchFamily="34" charset="0"/>
              </a:defRPr>
            </a:lvl4pPr>
            <a:lvl5pPr>
              <a:defRPr lang="de-AT" sz="1800" dirty="0">
                <a:latin typeface="Segoe UI Light" panose="020B0502040204020203" pitchFamily="34" charset="0"/>
                <a:cs typeface="Segoe UI Light" panose="020B0502040204020203" pitchFamily="34" charset="0"/>
              </a:defRPr>
            </a:lvl5pPr>
          </a:lstStyle>
          <a:p>
            <a:pPr marL="0" lvl="0" indent="0">
              <a:spcBef>
                <a:spcPts val="1800"/>
              </a:spcBef>
              <a:buNone/>
            </a:pPr>
            <a:r>
              <a:rPr lang="en-US" dirty="0"/>
              <a:t>Edit Master text styles</a:t>
            </a:r>
          </a:p>
          <a:p>
            <a:pPr marL="177748" lvl="1" indent="0">
              <a:spcBef>
                <a:spcPts val="0"/>
              </a:spcBef>
              <a:buNone/>
            </a:pPr>
            <a:r>
              <a:rPr lang="en-US" dirty="0"/>
              <a:t>Second level</a:t>
            </a:r>
          </a:p>
          <a:p>
            <a:pPr marL="360258" lvl="2" indent="0">
              <a:buNone/>
            </a:pPr>
            <a:r>
              <a:rPr lang="en-US" dirty="0"/>
              <a:t>Third level</a:t>
            </a:r>
          </a:p>
          <a:p>
            <a:pPr marL="538007" lvl="3" indent="0">
              <a:buNone/>
            </a:pPr>
            <a:r>
              <a:rPr lang="en-US" dirty="0"/>
              <a:t>Fourth level</a:t>
            </a:r>
          </a:p>
          <a:p>
            <a:pPr marL="718929" lvl="4" indent="0">
              <a:buNone/>
            </a:pPr>
            <a:r>
              <a:rPr lang="en-US" dirty="0"/>
              <a:t>Fifth level</a:t>
            </a:r>
            <a:endParaRPr lang="de-AT" dirty="0"/>
          </a:p>
        </p:txBody>
      </p:sp>
      <p:sp>
        <p:nvSpPr>
          <p:cNvPr id="5" name="Rectangle 4"/>
          <p:cNvSpPr/>
          <p:nvPr userDrawn="1"/>
        </p:nvSpPr>
        <p:spPr bwMode="auto">
          <a:xfrm>
            <a:off x="914163" y="1196752"/>
            <a:ext cx="3742052" cy="4746848"/>
          </a:xfrm>
          <a:prstGeom prst="rect">
            <a:avLst/>
          </a:prstGeom>
          <a:noFill/>
          <a:ln w="9525" cap="flat" cmpd="sng" algn="ctr">
            <a:noFill/>
            <a:prstDash val="solid"/>
            <a:round/>
            <a:headEnd type="none" w="med" len="med"/>
            <a:tailEnd type="none" w="med" len="med"/>
          </a:ln>
          <a:effectLst/>
        </p:spPr>
        <p:txBody>
          <a:bodyPr vert="horz" wrap="square" lIns="91416" tIns="45708" rIns="91416" bIns="45708" numCol="1" rtlCol="0" anchor="t" anchorCtr="0" compatLnSpc="1">
            <a:prstTxWarp prst="textNoShape">
              <a:avLst/>
            </a:prstTxWarp>
          </a:bodyPr>
          <a:lstStyle/>
          <a:p>
            <a:pPr marL="0" marR="0" indent="0" algn="l" defTabSz="914133" rtl="0" eaLnBrk="0" fontAlgn="base" latinLnBrk="0" hangingPunct="0">
              <a:lnSpc>
                <a:spcPct val="100000"/>
              </a:lnSpc>
              <a:spcBef>
                <a:spcPct val="0"/>
              </a:spcBef>
              <a:spcAft>
                <a:spcPct val="0"/>
              </a:spcAft>
              <a:buClrTx/>
              <a:buSzTx/>
              <a:buFontTx/>
              <a:buNone/>
              <a:tabLst/>
            </a:pPr>
            <a:r>
              <a:rPr kumimoji="0" lang="de-AT" sz="4799" b="0" i="0" u="none" strike="noStrike" cap="none" normalizeH="0" baseline="0" dirty="0">
                <a:ln>
                  <a:noFill/>
                </a:ln>
                <a:solidFill>
                  <a:schemeClr val="bg1"/>
                </a:solidFill>
                <a:effectLst/>
                <a:latin typeface="Segoe UI Semibold" panose="020B0702040204020203" pitchFamily="34" charset="0"/>
                <a:ea typeface="ＭＳ Ｐゴシック" panose="020B0600070205080204" pitchFamily="34" charset="-128"/>
                <a:cs typeface="Segoe UI Semibold" panose="020B0702040204020203" pitchFamily="34" charset="0"/>
              </a:rPr>
              <a:t>Demo</a:t>
            </a:r>
          </a:p>
        </p:txBody>
      </p:sp>
      <p:sp>
        <p:nvSpPr>
          <p:cNvPr id="7" name="Text Placeholder 4"/>
          <p:cNvSpPr>
            <a:spLocks noGrp="1"/>
          </p:cNvSpPr>
          <p:nvPr>
            <p:ph type="body" sz="quarter" idx="10"/>
          </p:nvPr>
        </p:nvSpPr>
        <p:spPr>
          <a:xfrm>
            <a:off x="4872184" y="5877272"/>
            <a:ext cx="6407041" cy="210344"/>
          </a:xfrm>
        </p:spPr>
        <p:txBody>
          <a:bodyPr/>
          <a:lstStyle>
            <a:lvl1pPr marL="0" indent="0">
              <a:buNone/>
              <a:defRPr sz="1000">
                <a:latin typeface="Segoe UI Light" panose="020B0502040204020203" pitchFamily="34" charset="0"/>
                <a:cs typeface="Segoe UI Light" panose="020B0502040204020203" pitchFamily="34" charset="0"/>
              </a:defRPr>
            </a:lvl1pPr>
            <a:lvl2pPr marL="457067" indent="0">
              <a:buNone/>
              <a:defRPr sz="1000">
                <a:latin typeface="Segoe UI Light" panose="020B0502040204020203" pitchFamily="34" charset="0"/>
                <a:cs typeface="Segoe UI Light" panose="020B0502040204020203" pitchFamily="34" charset="0"/>
              </a:defRPr>
            </a:lvl2pPr>
            <a:lvl3pPr marL="914133" indent="0">
              <a:buNone/>
              <a:defRPr sz="1000">
                <a:latin typeface="Segoe UI Light" panose="020B0502040204020203" pitchFamily="34" charset="0"/>
                <a:cs typeface="Segoe UI Light" panose="020B0502040204020203" pitchFamily="34" charset="0"/>
              </a:defRPr>
            </a:lvl3pPr>
            <a:lvl4pPr marL="1371200" indent="0">
              <a:buNone/>
              <a:defRPr sz="1000">
                <a:latin typeface="Segoe UI Light" panose="020B0502040204020203" pitchFamily="34" charset="0"/>
                <a:cs typeface="Segoe UI Light" panose="020B0502040204020203" pitchFamily="34" charset="0"/>
              </a:defRPr>
            </a:lvl4pPr>
            <a:lvl5pPr marL="1828266" indent="0">
              <a:buNone/>
              <a:defRPr sz="1000">
                <a:latin typeface="Segoe UI Light" panose="020B0502040204020203" pitchFamily="34" charset="0"/>
                <a:cs typeface="Segoe UI Light" panose="020B0502040204020203" pitchFamily="34" charset="0"/>
              </a:defRPr>
            </a:lvl5pPr>
          </a:lstStyle>
          <a:p>
            <a:pPr lvl="0"/>
            <a:r>
              <a:rPr lang="en-US" dirty="0"/>
              <a:t>Edit Master text styles</a:t>
            </a:r>
            <a:endParaRPr lang="de-AT" dirty="0"/>
          </a:p>
        </p:txBody>
      </p:sp>
    </p:spTree>
    <p:extLst>
      <p:ext uri="{BB962C8B-B14F-4D97-AF65-F5344CB8AC3E}">
        <p14:creationId xmlns:p14="http://schemas.microsoft.com/office/powerpoint/2010/main" val="55887654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10_Demo">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l="72796" t="38856"/>
          <a:stretch/>
        </p:blipFill>
        <p:spPr>
          <a:xfrm>
            <a:off x="914161" y="1196752"/>
            <a:ext cx="3753603" cy="4746848"/>
          </a:xfrm>
          <a:prstGeom prst="rect">
            <a:avLst/>
          </a:prstGeom>
        </p:spPr>
      </p:pic>
      <p:sp>
        <p:nvSpPr>
          <p:cNvPr id="2" name="Title 1"/>
          <p:cNvSpPr>
            <a:spLocks noGrp="1"/>
          </p:cNvSpPr>
          <p:nvPr>
            <p:ph type="title"/>
          </p:nvPr>
        </p:nvSpPr>
        <p:spPr>
          <a:xfrm>
            <a:off x="914163" y="381000"/>
            <a:ext cx="10363676" cy="743744"/>
          </a:xfr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lvl1pPr algn="l">
              <a:defRPr lang="de-AT">
                <a:latin typeface="Segoe UI Semibold" panose="020B0702040204020203" pitchFamily="34" charset="0"/>
                <a:cs typeface="Segoe UI Semibold" panose="020B0702040204020203" pitchFamily="34" charset="0"/>
              </a:defRPr>
            </a:lvl1pPr>
          </a:lstStyle>
          <a:p>
            <a:pPr lvl="0" algn="l"/>
            <a:r>
              <a:rPr lang="en-US"/>
              <a:t>Click to edit Master title style</a:t>
            </a:r>
            <a:endParaRPr lang="de-AT"/>
          </a:p>
        </p:txBody>
      </p:sp>
      <p:sp>
        <p:nvSpPr>
          <p:cNvPr id="4" name="Content Placeholder 3"/>
          <p:cNvSpPr>
            <a:spLocks noGrp="1"/>
          </p:cNvSpPr>
          <p:nvPr>
            <p:ph sz="half" idx="2"/>
          </p:nvPr>
        </p:nvSpPr>
        <p:spPr>
          <a:xfrm>
            <a:off x="4872183" y="1196752"/>
            <a:ext cx="6405656" cy="4680520"/>
          </a:xfr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defRPr lang="en-US" dirty="0">
                <a:latin typeface="Segoe UI Light" panose="020B0502040204020203" pitchFamily="34" charset="0"/>
                <a:cs typeface="Segoe UI Light" panose="020B0502040204020203" pitchFamily="34" charset="0"/>
              </a:defRPr>
            </a:lvl1pPr>
            <a:lvl2pPr>
              <a:defRPr lang="en-US" sz="2400" dirty="0">
                <a:latin typeface="Segoe UI Light" panose="020B0502040204020203" pitchFamily="34" charset="0"/>
                <a:cs typeface="Segoe UI Light" panose="020B0502040204020203" pitchFamily="34" charset="0"/>
              </a:defRPr>
            </a:lvl2pPr>
            <a:lvl3pPr>
              <a:defRPr lang="en-US" sz="2000" dirty="0">
                <a:latin typeface="Segoe UI Light" panose="020B0502040204020203" pitchFamily="34" charset="0"/>
                <a:cs typeface="Segoe UI Light" panose="020B0502040204020203" pitchFamily="34" charset="0"/>
              </a:defRPr>
            </a:lvl3pPr>
            <a:lvl4pPr>
              <a:defRPr lang="en-US" sz="1800" dirty="0">
                <a:latin typeface="Segoe UI Light" panose="020B0502040204020203" pitchFamily="34" charset="0"/>
                <a:cs typeface="Segoe UI Light" panose="020B0502040204020203" pitchFamily="34" charset="0"/>
              </a:defRPr>
            </a:lvl4pPr>
            <a:lvl5pPr>
              <a:defRPr lang="de-AT" sz="1800" dirty="0">
                <a:latin typeface="Segoe UI Light" panose="020B0502040204020203" pitchFamily="34" charset="0"/>
                <a:cs typeface="Segoe UI Light" panose="020B0502040204020203" pitchFamily="34" charset="0"/>
              </a:defRPr>
            </a:lvl5pPr>
          </a:lstStyle>
          <a:p>
            <a:pPr marL="0" lvl="0" indent="0">
              <a:spcBef>
                <a:spcPts val="1800"/>
              </a:spcBef>
              <a:buNone/>
            </a:pPr>
            <a:r>
              <a:rPr lang="en-US" dirty="0"/>
              <a:t>Edit Master text styles</a:t>
            </a:r>
          </a:p>
          <a:p>
            <a:pPr marL="177748" lvl="1" indent="0">
              <a:spcBef>
                <a:spcPts val="0"/>
              </a:spcBef>
              <a:buNone/>
            </a:pPr>
            <a:r>
              <a:rPr lang="en-US" dirty="0"/>
              <a:t>Second level</a:t>
            </a:r>
          </a:p>
          <a:p>
            <a:pPr marL="360258" lvl="2" indent="0">
              <a:buNone/>
            </a:pPr>
            <a:r>
              <a:rPr lang="en-US" dirty="0"/>
              <a:t>Third level</a:t>
            </a:r>
          </a:p>
          <a:p>
            <a:pPr marL="538007" lvl="3" indent="0">
              <a:buNone/>
            </a:pPr>
            <a:r>
              <a:rPr lang="en-US" dirty="0"/>
              <a:t>Fourth level</a:t>
            </a:r>
          </a:p>
          <a:p>
            <a:pPr marL="718929" lvl="4" indent="0">
              <a:buNone/>
            </a:pPr>
            <a:r>
              <a:rPr lang="en-US" dirty="0"/>
              <a:t>Fifth level</a:t>
            </a:r>
            <a:endParaRPr lang="de-AT" dirty="0"/>
          </a:p>
        </p:txBody>
      </p:sp>
      <p:sp>
        <p:nvSpPr>
          <p:cNvPr id="5" name="Rectangle 4"/>
          <p:cNvSpPr/>
          <p:nvPr userDrawn="1"/>
        </p:nvSpPr>
        <p:spPr bwMode="auto">
          <a:xfrm>
            <a:off x="914163" y="1196752"/>
            <a:ext cx="3742052" cy="4746848"/>
          </a:xfrm>
          <a:prstGeom prst="rect">
            <a:avLst/>
          </a:prstGeom>
          <a:noFill/>
          <a:ln w="9525" cap="flat" cmpd="sng" algn="ctr">
            <a:noFill/>
            <a:prstDash val="solid"/>
            <a:round/>
            <a:headEnd type="none" w="med" len="med"/>
            <a:tailEnd type="none" w="med" len="med"/>
          </a:ln>
          <a:effectLst/>
        </p:spPr>
        <p:txBody>
          <a:bodyPr vert="horz" wrap="square" lIns="91416" tIns="45708" rIns="91416" bIns="45708" numCol="1" rtlCol="0" anchor="t" anchorCtr="0" compatLnSpc="1">
            <a:prstTxWarp prst="textNoShape">
              <a:avLst/>
            </a:prstTxWarp>
          </a:bodyPr>
          <a:lstStyle/>
          <a:p>
            <a:pPr marL="0" marR="0" indent="0" algn="l" defTabSz="914133" rtl="0" eaLnBrk="0" fontAlgn="base" latinLnBrk="0" hangingPunct="0">
              <a:lnSpc>
                <a:spcPct val="100000"/>
              </a:lnSpc>
              <a:spcBef>
                <a:spcPct val="0"/>
              </a:spcBef>
              <a:spcAft>
                <a:spcPct val="0"/>
              </a:spcAft>
              <a:buClrTx/>
              <a:buSzTx/>
              <a:buFontTx/>
              <a:buNone/>
              <a:tabLst/>
            </a:pPr>
            <a:r>
              <a:rPr kumimoji="0" lang="de-AT" sz="4799" b="0" i="0" u="none" strike="noStrike" cap="none" normalizeH="0" baseline="0" dirty="0">
                <a:ln>
                  <a:noFill/>
                </a:ln>
                <a:solidFill>
                  <a:schemeClr val="bg1"/>
                </a:solidFill>
                <a:effectLst/>
                <a:latin typeface="Segoe UI Semibold" panose="020B0702040204020203" pitchFamily="34" charset="0"/>
                <a:ea typeface="ＭＳ Ｐゴシック" panose="020B0600070205080204" pitchFamily="34" charset="-128"/>
                <a:cs typeface="Segoe UI Semibold" panose="020B0702040204020203" pitchFamily="34" charset="0"/>
              </a:rPr>
              <a:t>Demo</a:t>
            </a:r>
          </a:p>
        </p:txBody>
      </p:sp>
      <p:sp>
        <p:nvSpPr>
          <p:cNvPr id="7" name="Text Placeholder 4"/>
          <p:cNvSpPr>
            <a:spLocks noGrp="1"/>
          </p:cNvSpPr>
          <p:nvPr>
            <p:ph type="body" sz="quarter" idx="10"/>
          </p:nvPr>
        </p:nvSpPr>
        <p:spPr>
          <a:xfrm>
            <a:off x="4872184" y="5877272"/>
            <a:ext cx="6407041" cy="210344"/>
          </a:xfrm>
        </p:spPr>
        <p:txBody>
          <a:bodyPr/>
          <a:lstStyle>
            <a:lvl1pPr marL="0" indent="0">
              <a:buNone/>
              <a:defRPr sz="1000">
                <a:latin typeface="Segoe UI Light" panose="020B0502040204020203" pitchFamily="34" charset="0"/>
                <a:cs typeface="Segoe UI Light" panose="020B0502040204020203" pitchFamily="34" charset="0"/>
              </a:defRPr>
            </a:lvl1pPr>
            <a:lvl2pPr marL="457067" indent="0">
              <a:buNone/>
              <a:defRPr sz="1000">
                <a:latin typeface="Segoe UI Light" panose="020B0502040204020203" pitchFamily="34" charset="0"/>
                <a:cs typeface="Segoe UI Light" panose="020B0502040204020203" pitchFamily="34" charset="0"/>
              </a:defRPr>
            </a:lvl2pPr>
            <a:lvl3pPr marL="914133" indent="0">
              <a:buNone/>
              <a:defRPr sz="1000">
                <a:latin typeface="Segoe UI Light" panose="020B0502040204020203" pitchFamily="34" charset="0"/>
                <a:cs typeface="Segoe UI Light" panose="020B0502040204020203" pitchFamily="34" charset="0"/>
              </a:defRPr>
            </a:lvl3pPr>
            <a:lvl4pPr marL="1371200" indent="0">
              <a:buNone/>
              <a:defRPr sz="1000">
                <a:latin typeface="Segoe UI Light" panose="020B0502040204020203" pitchFamily="34" charset="0"/>
                <a:cs typeface="Segoe UI Light" panose="020B0502040204020203" pitchFamily="34" charset="0"/>
              </a:defRPr>
            </a:lvl4pPr>
            <a:lvl5pPr marL="1828266" indent="0">
              <a:buNone/>
              <a:defRPr sz="1000">
                <a:latin typeface="Segoe UI Light" panose="020B0502040204020203" pitchFamily="34" charset="0"/>
                <a:cs typeface="Segoe UI Light" panose="020B0502040204020203" pitchFamily="34" charset="0"/>
              </a:defRPr>
            </a:lvl5pPr>
          </a:lstStyle>
          <a:p>
            <a:pPr lvl="0"/>
            <a:r>
              <a:rPr lang="en-US" dirty="0"/>
              <a:t>Edit Master text styles</a:t>
            </a:r>
            <a:endParaRPr lang="de-AT" dirty="0"/>
          </a:p>
        </p:txBody>
      </p:sp>
    </p:spTree>
    <p:extLst>
      <p:ext uri="{BB962C8B-B14F-4D97-AF65-F5344CB8AC3E}">
        <p14:creationId xmlns:p14="http://schemas.microsoft.com/office/powerpoint/2010/main" val="135838881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11_Demo">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l="72796" t="38856"/>
          <a:stretch/>
        </p:blipFill>
        <p:spPr>
          <a:xfrm>
            <a:off x="914161" y="1196752"/>
            <a:ext cx="3753603" cy="4746848"/>
          </a:xfrm>
          <a:prstGeom prst="rect">
            <a:avLst/>
          </a:prstGeom>
        </p:spPr>
      </p:pic>
      <p:sp>
        <p:nvSpPr>
          <p:cNvPr id="2" name="Title 1"/>
          <p:cNvSpPr>
            <a:spLocks noGrp="1"/>
          </p:cNvSpPr>
          <p:nvPr>
            <p:ph type="title"/>
          </p:nvPr>
        </p:nvSpPr>
        <p:spPr>
          <a:xfrm>
            <a:off x="914163" y="381000"/>
            <a:ext cx="10363676" cy="743744"/>
          </a:xfr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lvl1pPr algn="l">
              <a:defRPr lang="de-AT">
                <a:latin typeface="Segoe UI Semibold" panose="020B0702040204020203" pitchFamily="34" charset="0"/>
                <a:cs typeface="Segoe UI Semibold" panose="020B0702040204020203" pitchFamily="34" charset="0"/>
              </a:defRPr>
            </a:lvl1pPr>
          </a:lstStyle>
          <a:p>
            <a:pPr lvl="0" algn="l"/>
            <a:r>
              <a:rPr lang="en-US"/>
              <a:t>Click to edit Master title style</a:t>
            </a:r>
            <a:endParaRPr lang="de-AT"/>
          </a:p>
        </p:txBody>
      </p:sp>
      <p:sp>
        <p:nvSpPr>
          <p:cNvPr id="4" name="Content Placeholder 3"/>
          <p:cNvSpPr>
            <a:spLocks noGrp="1"/>
          </p:cNvSpPr>
          <p:nvPr>
            <p:ph sz="half" idx="2"/>
          </p:nvPr>
        </p:nvSpPr>
        <p:spPr>
          <a:xfrm>
            <a:off x="4872183" y="1196752"/>
            <a:ext cx="6405656" cy="4680520"/>
          </a:xfr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defRPr lang="en-US" dirty="0">
                <a:latin typeface="Segoe UI Light" panose="020B0502040204020203" pitchFamily="34" charset="0"/>
                <a:cs typeface="Segoe UI Light" panose="020B0502040204020203" pitchFamily="34" charset="0"/>
              </a:defRPr>
            </a:lvl1pPr>
            <a:lvl2pPr>
              <a:defRPr lang="en-US" sz="2400" dirty="0">
                <a:latin typeface="Segoe UI Light" panose="020B0502040204020203" pitchFamily="34" charset="0"/>
                <a:cs typeface="Segoe UI Light" panose="020B0502040204020203" pitchFamily="34" charset="0"/>
              </a:defRPr>
            </a:lvl2pPr>
            <a:lvl3pPr>
              <a:defRPr lang="en-US" sz="2000" dirty="0">
                <a:latin typeface="Segoe UI Light" panose="020B0502040204020203" pitchFamily="34" charset="0"/>
                <a:cs typeface="Segoe UI Light" panose="020B0502040204020203" pitchFamily="34" charset="0"/>
              </a:defRPr>
            </a:lvl3pPr>
            <a:lvl4pPr>
              <a:defRPr lang="en-US" sz="1800" dirty="0">
                <a:latin typeface="Segoe UI Light" panose="020B0502040204020203" pitchFamily="34" charset="0"/>
                <a:cs typeface="Segoe UI Light" panose="020B0502040204020203" pitchFamily="34" charset="0"/>
              </a:defRPr>
            </a:lvl4pPr>
            <a:lvl5pPr>
              <a:defRPr lang="de-AT" sz="1800" dirty="0">
                <a:latin typeface="Segoe UI Light" panose="020B0502040204020203" pitchFamily="34" charset="0"/>
                <a:cs typeface="Segoe UI Light" panose="020B0502040204020203" pitchFamily="34" charset="0"/>
              </a:defRPr>
            </a:lvl5pPr>
          </a:lstStyle>
          <a:p>
            <a:pPr marL="0" lvl="0" indent="0">
              <a:spcBef>
                <a:spcPts val="1800"/>
              </a:spcBef>
              <a:buNone/>
            </a:pPr>
            <a:r>
              <a:rPr lang="en-US" dirty="0"/>
              <a:t>Edit Master text styles</a:t>
            </a:r>
          </a:p>
          <a:p>
            <a:pPr marL="177748" lvl="1" indent="0">
              <a:spcBef>
                <a:spcPts val="0"/>
              </a:spcBef>
              <a:buNone/>
            </a:pPr>
            <a:r>
              <a:rPr lang="en-US" dirty="0"/>
              <a:t>Second level</a:t>
            </a:r>
          </a:p>
          <a:p>
            <a:pPr marL="360258" lvl="2" indent="0">
              <a:buNone/>
            </a:pPr>
            <a:r>
              <a:rPr lang="en-US" dirty="0"/>
              <a:t>Third level</a:t>
            </a:r>
          </a:p>
          <a:p>
            <a:pPr marL="538007" lvl="3" indent="0">
              <a:buNone/>
            </a:pPr>
            <a:r>
              <a:rPr lang="en-US" dirty="0"/>
              <a:t>Fourth level</a:t>
            </a:r>
          </a:p>
          <a:p>
            <a:pPr marL="718929" lvl="4" indent="0">
              <a:buNone/>
            </a:pPr>
            <a:r>
              <a:rPr lang="en-US" dirty="0"/>
              <a:t>Fifth level</a:t>
            </a:r>
            <a:endParaRPr lang="de-AT" dirty="0"/>
          </a:p>
        </p:txBody>
      </p:sp>
      <p:sp>
        <p:nvSpPr>
          <p:cNvPr id="5" name="Rectangle 4"/>
          <p:cNvSpPr/>
          <p:nvPr userDrawn="1"/>
        </p:nvSpPr>
        <p:spPr bwMode="auto">
          <a:xfrm>
            <a:off x="914163" y="1196752"/>
            <a:ext cx="3742052" cy="4746848"/>
          </a:xfrm>
          <a:prstGeom prst="rect">
            <a:avLst/>
          </a:prstGeom>
          <a:noFill/>
          <a:ln w="9525" cap="flat" cmpd="sng" algn="ctr">
            <a:noFill/>
            <a:prstDash val="solid"/>
            <a:round/>
            <a:headEnd type="none" w="med" len="med"/>
            <a:tailEnd type="none" w="med" len="med"/>
          </a:ln>
          <a:effectLst/>
        </p:spPr>
        <p:txBody>
          <a:bodyPr vert="horz" wrap="square" lIns="91416" tIns="45708" rIns="91416" bIns="45708" numCol="1" rtlCol="0" anchor="t" anchorCtr="0" compatLnSpc="1">
            <a:prstTxWarp prst="textNoShape">
              <a:avLst/>
            </a:prstTxWarp>
          </a:bodyPr>
          <a:lstStyle/>
          <a:p>
            <a:pPr marL="0" marR="0" indent="0" algn="l" defTabSz="914133" rtl="0" eaLnBrk="0" fontAlgn="base" latinLnBrk="0" hangingPunct="0">
              <a:lnSpc>
                <a:spcPct val="100000"/>
              </a:lnSpc>
              <a:spcBef>
                <a:spcPct val="0"/>
              </a:spcBef>
              <a:spcAft>
                <a:spcPct val="0"/>
              </a:spcAft>
              <a:buClrTx/>
              <a:buSzTx/>
              <a:buFontTx/>
              <a:buNone/>
              <a:tabLst/>
            </a:pPr>
            <a:r>
              <a:rPr kumimoji="0" lang="de-AT" sz="4799" b="0" i="0" u="none" strike="noStrike" cap="none" normalizeH="0" baseline="0" dirty="0">
                <a:ln>
                  <a:noFill/>
                </a:ln>
                <a:solidFill>
                  <a:schemeClr val="bg1"/>
                </a:solidFill>
                <a:effectLst/>
                <a:latin typeface="Segoe UI Semibold" panose="020B0702040204020203" pitchFamily="34" charset="0"/>
                <a:ea typeface="ＭＳ Ｐゴシック" panose="020B0600070205080204" pitchFamily="34" charset="-128"/>
                <a:cs typeface="Segoe UI Semibold" panose="020B0702040204020203" pitchFamily="34" charset="0"/>
              </a:rPr>
              <a:t>Demo</a:t>
            </a:r>
          </a:p>
        </p:txBody>
      </p:sp>
      <p:sp>
        <p:nvSpPr>
          <p:cNvPr id="7" name="Text Placeholder 4"/>
          <p:cNvSpPr>
            <a:spLocks noGrp="1"/>
          </p:cNvSpPr>
          <p:nvPr>
            <p:ph type="body" sz="quarter" idx="10"/>
          </p:nvPr>
        </p:nvSpPr>
        <p:spPr>
          <a:xfrm>
            <a:off x="4872184" y="5877272"/>
            <a:ext cx="6407041" cy="210344"/>
          </a:xfrm>
        </p:spPr>
        <p:txBody>
          <a:bodyPr/>
          <a:lstStyle>
            <a:lvl1pPr marL="0" indent="0">
              <a:buNone/>
              <a:defRPr sz="1000">
                <a:latin typeface="Segoe UI Light" panose="020B0502040204020203" pitchFamily="34" charset="0"/>
                <a:cs typeface="Segoe UI Light" panose="020B0502040204020203" pitchFamily="34" charset="0"/>
              </a:defRPr>
            </a:lvl1pPr>
            <a:lvl2pPr marL="457067" indent="0">
              <a:buNone/>
              <a:defRPr sz="1000">
                <a:latin typeface="Segoe UI Light" panose="020B0502040204020203" pitchFamily="34" charset="0"/>
                <a:cs typeface="Segoe UI Light" panose="020B0502040204020203" pitchFamily="34" charset="0"/>
              </a:defRPr>
            </a:lvl2pPr>
            <a:lvl3pPr marL="914133" indent="0">
              <a:buNone/>
              <a:defRPr sz="1000">
                <a:latin typeface="Segoe UI Light" panose="020B0502040204020203" pitchFamily="34" charset="0"/>
                <a:cs typeface="Segoe UI Light" panose="020B0502040204020203" pitchFamily="34" charset="0"/>
              </a:defRPr>
            </a:lvl3pPr>
            <a:lvl4pPr marL="1371200" indent="0">
              <a:buNone/>
              <a:defRPr sz="1000">
                <a:latin typeface="Segoe UI Light" panose="020B0502040204020203" pitchFamily="34" charset="0"/>
                <a:cs typeface="Segoe UI Light" panose="020B0502040204020203" pitchFamily="34" charset="0"/>
              </a:defRPr>
            </a:lvl4pPr>
            <a:lvl5pPr marL="1828266" indent="0">
              <a:buNone/>
              <a:defRPr sz="1000">
                <a:latin typeface="Segoe UI Light" panose="020B0502040204020203" pitchFamily="34" charset="0"/>
                <a:cs typeface="Segoe UI Light" panose="020B0502040204020203" pitchFamily="34" charset="0"/>
              </a:defRPr>
            </a:lvl5pPr>
          </a:lstStyle>
          <a:p>
            <a:pPr lvl="0"/>
            <a:r>
              <a:rPr lang="en-US" dirty="0"/>
              <a:t>Edit Master text styles</a:t>
            </a:r>
            <a:endParaRPr lang="de-AT" dirty="0"/>
          </a:p>
        </p:txBody>
      </p:sp>
    </p:spTree>
    <p:extLst>
      <p:ext uri="{BB962C8B-B14F-4D97-AF65-F5344CB8AC3E}">
        <p14:creationId xmlns:p14="http://schemas.microsoft.com/office/powerpoint/2010/main" val="313860674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12_Demo">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l="72796" t="38856"/>
          <a:stretch/>
        </p:blipFill>
        <p:spPr>
          <a:xfrm>
            <a:off x="914161" y="1196752"/>
            <a:ext cx="3753603" cy="4746848"/>
          </a:xfrm>
          <a:prstGeom prst="rect">
            <a:avLst/>
          </a:prstGeom>
        </p:spPr>
      </p:pic>
      <p:sp>
        <p:nvSpPr>
          <p:cNvPr id="2" name="Title 1"/>
          <p:cNvSpPr>
            <a:spLocks noGrp="1"/>
          </p:cNvSpPr>
          <p:nvPr>
            <p:ph type="title"/>
          </p:nvPr>
        </p:nvSpPr>
        <p:spPr>
          <a:xfrm>
            <a:off x="914163" y="381000"/>
            <a:ext cx="10363676" cy="743744"/>
          </a:xfr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lvl1pPr algn="l">
              <a:defRPr lang="de-AT">
                <a:latin typeface="Segoe UI Semibold" panose="020B0702040204020203" pitchFamily="34" charset="0"/>
                <a:cs typeface="Segoe UI Semibold" panose="020B0702040204020203" pitchFamily="34" charset="0"/>
              </a:defRPr>
            </a:lvl1pPr>
          </a:lstStyle>
          <a:p>
            <a:pPr lvl="0" algn="l"/>
            <a:r>
              <a:rPr lang="en-US"/>
              <a:t>Click to edit Master title style</a:t>
            </a:r>
            <a:endParaRPr lang="de-AT"/>
          </a:p>
        </p:txBody>
      </p:sp>
      <p:sp>
        <p:nvSpPr>
          <p:cNvPr id="4" name="Content Placeholder 3"/>
          <p:cNvSpPr>
            <a:spLocks noGrp="1"/>
          </p:cNvSpPr>
          <p:nvPr>
            <p:ph sz="half" idx="2"/>
          </p:nvPr>
        </p:nvSpPr>
        <p:spPr>
          <a:xfrm>
            <a:off x="4872183" y="1196752"/>
            <a:ext cx="6405656" cy="4680520"/>
          </a:xfr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defRPr lang="en-US" dirty="0">
                <a:latin typeface="Segoe UI Light" panose="020B0502040204020203" pitchFamily="34" charset="0"/>
                <a:cs typeface="Segoe UI Light" panose="020B0502040204020203" pitchFamily="34" charset="0"/>
              </a:defRPr>
            </a:lvl1pPr>
            <a:lvl2pPr>
              <a:defRPr lang="en-US" sz="2400" dirty="0">
                <a:latin typeface="Segoe UI Light" panose="020B0502040204020203" pitchFamily="34" charset="0"/>
                <a:cs typeface="Segoe UI Light" panose="020B0502040204020203" pitchFamily="34" charset="0"/>
              </a:defRPr>
            </a:lvl2pPr>
            <a:lvl3pPr>
              <a:defRPr lang="en-US" sz="2000" dirty="0">
                <a:latin typeface="Segoe UI Light" panose="020B0502040204020203" pitchFamily="34" charset="0"/>
                <a:cs typeface="Segoe UI Light" panose="020B0502040204020203" pitchFamily="34" charset="0"/>
              </a:defRPr>
            </a:lvl3pPr>
            <a:lvl4pPr>
              <a:defRPr lang="en-US" sz="1800" dirty="0">
                <a:latin typeface="Segoe UI Light" panose="020B0502040204020203" pitchFamily="34" charset="0"/>
                <a:cs typeface="Segoe UI Light" panose="020B0502040204020203" pitchFamily="34" charset="0"/>
              </a:defRPr>
            </a:lvl4pPr>
            <a:lvl5pPr>
              <a:defRPr lang="de-AT" sz="1800" dirty="0">
                <a:latin typeface="Segoe UI Light" panose="020B0502040204020203" pitchFamily="34" charset="0"/>
                <a:cs typeface="Segoe UI Light" panose="020B0502040204020203" pitchFamily="34" charset="0"/>
              </a:defRPr>
            </a:lvl5pPr>
          </a:lstStyle>
          <a:p>
            <a:pPr marL="0" lvl="0" indent="0">
              <a:spcBef>
                <a:spcPts val="1800"/>
              </a:spcBef>
              <a:buNone/>
            </a:pPr>
            <a:r>
              <a:rPr lang="en-US" dirty="0"/>
              <a:t>Edit Master text styles</a:t>
            </a:r>
          </a:p>
          <a:p>
            <a:pPr marL="177748" lvl="1" indent="0">
              <a:spcBef>
                <a:spcPts val="0"/>
              </a:spcBef>
              <a:buNone/>
            </a:pPr>
            <a:r>
              <a:rPr lang="en-US" dirty="0"/>
              <a:t>Second level</a:t>
            </a:r>
          </a:p>
          <a:p>
            <a:pPr marL="360258" lvl="2" indent="0">
              <a:buNone/>
            </a:pPr>
            <a:r>
              <a:rPr lang="en-US" dirty="0"/>
              <a:t>Third level</a:t>
            </a:r>
          </a:p>
          <a:p>
            <a:pPr marL="538007" lvl="3" indent="0">
              <a:buNone/>
            </a:pPr>
            <a:r>
              <a:rPr lang="en-US" dirty="0"/>
              <a:t>Fourth level</a:t>
            </a:r>
          </a:p>
          <a:p>
            <a:pPr marL="718929" lvl="4" indent="0">
              <a:buNone/>
            </a:pPr>
            <a:r>
              <a:rPr lang="en-US" dirty="0"/>
              <a:t>Fifth level</a:t>
            </a:r>
            <a:endParaRPr lang="de-AT" dirty="0"/>
          </a:p>
        </p:txBody>
      </p:sp>
      <p:sp>
        <p:nvSpPr>
          <p:cNvPr id="5" name="Rectangle 4"/>
          <p:cNvSpPr/>
          <p:nvPr userDrawn="1"/>
        </p:nvSpPr>
        <p:spPr bwMode="auto">
          <a:xfrm>
            <a:off x="914163" y="1196752"/>
            <a:ext cx="3742052" cy="4746848"/>
          </a:xfrm>
          <a:prstGeom prst="rect">
            <a:avLst/>
          </a:prstGeom>
          <a:noFill/>
          <a:ln w="9525" cap="flat" cmpd="sng" algn="ctr">
            <a:noFill/>
            <a:prstDash val="solid"/>
            <a:round/>
            <a:headEnd type="none" w="med" len="med"/>
            <a:tailEnd type="none" w="med" len="med"/>
          </a:ln>
          <a:effectLst/>
        </p:spPr>
        <p:txBody>
          <a:bodyPr vert="horz" wrap="square" lIns="91416" tIns="45708" rIns="91416" bIns="45708" numCol="1" rtlCol="0" anchor="t" anchorCtr="0" compatLnSpc="1">
            <a:prstTxWarp prst="textNoShape">
              <a:avLst/>
            </a:prstTxWarp>
          </a:bodyPr>
          <a:lstStyle/>
          <a:p>
            <a:pPr marL="0" marR="0" indent="0" algn="l" defTabSz="914133" rtl="0" eaLnBrk="0" fontAlgn="base" latinLnBrk="0" hangingPunct="0">
              <a:lnSpc>
                <a:spcPct val="100000"/>
              </a:lnSpc>
              <a:spcBef>
                <a:spcPct val="0"/>
              </a:spcBef>
              <a:spcAft>
                <a:spcPct val="0"/>
              </a:spcAft>
              <a:buClrTx/>
              <a:buSzTx/>
              <a:buFontTx/>
              <a:buNone/>
              <a:tabLst/>
            </a:pPr>
            <a:r>
              <a:rPr kumimoji="0" lang="de-AT" sz="4799" b="0" i="0" u="none" strike="noStrike" cap="none" normalizeH="0" baseline="0" dirty="0">
                <a:ln>
                  <a:noFill/>
                </a:ln>
                <a:solidFill>
                  <a:schemeClr val="bg1"/>
                </a:solidFill>
                <a:effectLst/>
                <a:latin typeface="Segoe UI Semibold" panose="020B0702040204020203" pitchFamily="34" charset="0"/>
                <a:ea typeface="ＭＳ Ｐゴシック" panose="020B0600070205080204" pitchFamily="34" charset="-128"/>
                <a:cs typeface="Segoe UI Semibold" panose="020B0702040204020203" pitchFamily="34" charset="0"/>
              </a:rPr>
              <a:t>Demo</a:t>
            </a:r>
          </a:p>
        </p:txBody>
      </p:sp>
      <p:sp>
        <p:nvSpPr>
          <p:cNvPr id="7" name="Text Placeholder 4"/>
          <p:cNvSpPr>
            <a:spLocks noGrp="1"/>
          </p:cNvSpPr>
          <p:nvPr>
            <p:ph type="body" sz="quarter" idx="10"/>
          </p:nvPr>
        </p:nvSpPr>
        <p:spPr>
          <a:xfrm>
            <a:off x="4872184" y="5877272"/>
            <a:ext cx="6407041" cy="210344"/>
          </a:xfrm>
        </p:spPr>
        <p:txBody>
          <a:bodyPr/>
          <a:lstStyle>
            <a:lvl1pPr marL="0" indent="0">
              <a:buNone/>
              <a:defRPr sz="1000">
                <a:latin typeface="Segoe UI Light" panose="020B0502040204020203" pitchFamily="34" charset="0"/>
                <a:cs typeface="Segoe UI Light" panose="020B0502040204020203" pitchFamily="34" charset="0"/>
              </a:defRPr>
            </a:lvl1pPr>
            <a:lvl2pPr marL="457067" indent="0">
              <a:buNone/>
              <a:defRPr sz="1000">
                <a:latin typeface="Segoe UI Light" panose="020B0502040204020203" pitchFamily="34" charset="0"/>
                <a:cs typeface="Segoe UI Light" panose="020B0502040204020203" pitchFamily="34" charset="0"/>
              </a:defRPr>
            </a:lvl2pPr>
            <a:lvl3pPr marL="914133" indent="0">
              <a:buNone/>
              <a:defRPr sz="1000">
                <a:latin typeface="Segoe UI Light" panose="020B0502040204020203" pitchFamily="34" charset="0"/>
                <a:cs typeface="Segoe UI Light" panose="020B0502040204020203" pitchFamily="34" charset="0"/>
              </a:defRPr>
            </a:lvl3pPr>
            <a:lvl4pPr marL="1371200" indent="0">
              <a:buNone/>
              <a:defRPr sz="1000">
                <a:latin typeface="Segoe UI Light" panose="020B0502040204020203" pitchFamily="34" charset="0"/>
                <a:cs typeface="Segoe UI Light" panose="020B0502040204020203" pitchFamily="34" charset="0"/>
              </a:defRPr>
            </a:lvl4pPr>
            <a:lvl5pPr marL="1828266" indent="0">
              <a:buNone/>
              <a:defRPr sz="1000">
                <a:latin typeface="Segoe UI Light" panose="020B0502040204020203" pitchFamily="34" charset="0"/>
                <a:cs typeface="Segoe UI Light" panose="020B0502040204020203" pitchFamily="34" charset="0"/>
              </a:defRPr>
            </a:lvl5pPr>
          </a:lstStyle>
          <a:p>
            <a:pPr lvl="0"/>
            <a:r>
              <a:rPr lang="en-US" dirty="0"/>
              <a:t>Edit Master text styles</a:t>
            </a:r>
            <a:endParaRPr lang="de-AT" dirty="0"/>
          </a:p>
        </p:txBody>
      </p:sp>
    </p:spTree>
    <p:extLst>
      <p:ext uri="{BB962C8B-B14F-4D97-AF65-F5344CB8AC3E}">
        <p14:creationId xmlns:p14="http://schemas.microsoft.com/office/powerpoint/2010/main" val="45418087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13_Demo">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l="72796" t="38856"/>
          <a:stretch/>
        </p:blipFill>
        <p:spPr>
          <a:xfrm>
            <a:off x="914161" y="1196752"/>
            <a:ext cx="3753603" cy="4746848"/>
          </a:xfrm>
          <a:prstGeom prst="rect">
            <a:avLst/>
          </a:prstGeom>
        </p:spPr>
      </p:pic>
      <p:sp>
        <p:nvSpPr>
          <p:cNvPr id="2" name="Title 1"/>
          <p:cNvSpPr>
            <a:spLocks noGrp="1"/>
          </p:cNvSpPr>
          <p:nvPr>
            <p:ph type="title"/>
          </p:nvPr>
        </p:nvSpPr>
        <p:spPr>
          <a:xfrm>
            <a:off x="914163" y="381000"/>
            <a:ext cx="10363676" cy="743744"/>
          </a:xfr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lvl1pPr algn="l">
              <a:defRPr lang="de-AT">
                <a:latin typeface="Segoe UI Semibold" panose="020B0702040204020203" pitchFamily="34" charset="0"/>
                <a:cs typeface="Segoe UI Semibold" panose="020B0702040204020203" pitchFamily="34" charset="0"/>
              </a:defRPr>
            </a:lvl1pPr>
          </a:lstStyle>
          <a:p>
            <a:pPr lvl="0" algn="l"/>
            <a:r>
              <a:rPr lang="en-US"/>
              <a:t>Click to edit Master title style</a:t>
            </a:r>
            <a:endParaRPr lang="de-AT"/>
          </a:p>
        </p:txBody>
      </p:sp>
      <p:sp>
        <p:nvSpPr>
          <p:cNvPr id="4" name="Content Placeholder 3"/>
          <p:cNvSpPr>
            <a:spLocks noGrp="1"/>
          </p:cNvSpPr>
          <p:nvPr>
            <p:ph sz="half" idx="2"/>
          </p:nvPr>
        </p:nvSpPr>
        <p:spPr>
          <a:xfrm>
            <a:off x="4872183" y="1196752"/>
            <a:ext cx="6405656" cy="4680520"/>
          </a:xfr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defRPr lang="en-US" dirty="0">
                <a:latin typeface="Segoe UI Light" panose="020B0502040204020203" pitchFamily="34" charset="0"/>
                <a:cs typeface="Segoe UI Light" panose="020B0502040204020203" pitchFamily="34" charset="0"/>
              </a:defRPr>
            </a:lvl1pPr>
            <a:lvl2pPr>
              <a:defRPr lang="en-US" sz="2400" dirty="0">
                <a:latin typeface="Segoe UI Light" panose="020B0502040204020203" pitchFamily="34" charset="0"/>
                <a:cs typeface="Segoe UI Light" panose="020B0502040204020203" pitchFamily="34" charset="0"/>
              </a:defRPr>
            </a:lvl2pPr>
            <a:lvl3pPr>
              <a:defRPr lang="en-US" sz="2000" dirty="0">
                <a:latin typeface="Segoe UI Light" panose="020B0502040204020203" pitchFamily="34" charset="0"/>
                <a:cs typeface="Segoe UI Light" panose="020B0502040204020203" pitchFamily="34" charset="0"/>
              </a:defRPr>
            </a:lvl3pPr>
            <a:lvl4pPr>
              <a:defRPr lang="en-US" sz="1800" dirty="0">
                <a:latin typeface="Segoe UI Light" panose="020B0502040204020203" pitchFamily="34" charset="0"/>
                <a:cs typeface="Segoe UI Light" panose="020B0502040204020203" pitchFamily="34" charset="0"/>
              </a:defRPr>
            </a:lvl4pPr>
            <a:lvl5pPr>
              <a:defRPr lang="de-AT" sz="1800" dirty="0">
                <a:latin typeface="Segoe UI Light" panose="020B0502040204020203" pitchFamily="34" charset="0"/>
                <a:cs typeface="Segoe UI Light" panose="020B0502040204020203" pitchFamily="34" charset="0"/>
              </a:defRPr>
            </a:lvl5pPr>
          </a:lstStyle>
          <a:p>
            <a:pPr marL="0" lvl="0" indent="0">
              <a:spcBef>
                <a:spcPts val="1800"/>
              </a:spcBef>
              <a:buNone/>
            </a:pPr>
            <a:r>
              <a:rPr lang="en-US" dirty="0"/>
              <a:t>Edit Master text styles</a:t>
            </a:r>
          </a:p>
          <a:p>
            <a:pPr marL="177748" lvl="1" indent="0">
              <a:spcBef>
                <a:spcPts val="0"/>
              </a:spcBef>
              <a:buNone/>
            </a:pPr>
            <a:r>
              <a:rPr lang="en-US" dirty="0"/>
              <a:t>Second level</a:t>
            </a:r>
          </a:p>
          <a:p>
            <a:pPr marL="360258" lvl="2" indent="0">
              <a:buNone/>
            </a:pPr>
            <a:r>
              <a:rPr lang="en-US" dirty="0"/>
              <a:t>Third level</a:t>
            </a:r>
          </a:p>
          <a:p>
            <a:pPr marL="538007" lvl="3" indent="0">
              <a:buNone/>
            </a:pPr>
            <a:r>
              <a:rPr lang="en-US" dirty="0"/>
              <a:t>Fourth level</a:t>
            </a:r>
          </a:p>
          <a:p>
            <a:pPr marL="718929" lvl="4" indent="0">
              <a:buNone/>
            </a:pPr>
            <a:r>
              <a:rPr lang="en-US" dirty="0"/>
              <a:t>Fifth level</a:t>
            </a:r>
            <a:endParaRPr lang="de-AT" dirty="0"/>
          </a:p>
        </p:txBody>
      </p:sp>
      <p:sp>
        <p:nvSpPr>
          <p:cNvPr id="5" name="Rectangle 4"/>
          <p:cNvSpPr/>
          <p:nvPr userDrawn="1"/>
        </p:nvSpPr>
        <p:spPr bwMode="auto">
          <a:xfrm>
            <a:off x="914163" y="1196752"/>
            <a:ext cx="3742052" cy="4746848"/>
          </a:xfrm>
          <a:prstGeom prst="rect">
            <a:avLst/>
          </a:prstGeom>
          <a:noFill/>
          <a:ln w="9525" cap="flat" cmpd="sng" algn="ctr">
            <a:noFill/>
            <a:prstDash val="solid"/>
            <a:round/>
            <a:headEnd type="none" w="med" len="med"/>
            <a:tailEnd type="none" w="med" len="med"/>
          </a:ln>
          <a:effectLst/>
        </p:spPr>
        <p:txBody>
          <a:bodyPr vert="horz" wrap="square" lIns="91416" tIns="45708" rIns="91416" bIns="45708" numCol="1" rtlCol="0" anchor="t" anchorCtr="0" compatLnSpc="1">
            <a:prstTxWarp prst="textNoShape">
              <a:avLst/>
            </a:prstTxWarp>
          </a:bodyPr>
          <a:lstStyle/>
          <a:p>
            <a:pPr marL="0" marR="0" indent="0" algn="l" defTabSz="914133" rtl="0" eaLnBrk="0" fontAlgn="base" latinLnBrk="0" hangingPunct="0">
              <a:lnSpc>
                <a:spcPct val="100000"/>
              </a:lnSpc>
              <a:spcBef>
                <a:spcPct val="0"/>
              </a:spcBef>
              <a:spcAft>
                <a:spcPct val="0"/>
              </a:spcAft>
              <a:buClrTx/>
              <a:buSzTx/>
              <a:buFontTx/>
              <a:buNone/>
              <a:tabLst/>
            </a:pPr>
            <a:r>
              <a:rPr kumimoji="0" lang="de-AT" sz="4799" b="0" i="0" u="none" strike="noStrike" cap="none" normalizeH="0" baseline="0" dirty="0">
                <a:ln>
                  <a:noFill/>
                </a:ln>
                <a:solidFill>
                  <a:schemeClr val="bg1"/>
                </a:solidFill>
                <a:effectLst/>
                <a:latin typeface="Segoe UI Semibold" panose="020B0702040204020203" pitchFamily="34" charset="0"/>
                <a:ea typeface="ＭＳ Ｐゴシック" panose="020B0600070205080204" pitchFamily="34" charset="-128"/>
                <a:cs typeface="Segoe UI Semibold" panose="020B0702040204020203" pitchFamily="34" charset="0"/>
              </a:rPr>
              <a:t>Demo</a:t>
            </a:r>
          </a:p>
        </p:txBody>
      </p:sp>
      <p:sp>
        <p:nvSpPr>
          <p:cNvPr id="7" name="Text Placeholder 4"/>
          <p:cNvSpPr>
            <a:spLocks noGrp="1"/>
          </p:cNvSpPr>
          <p:nvPr>
            <p:ph type="body" sz="quarter" idx="10"/>
          </p:nvPr>
        </p:nvSpPr>
        <p:spPr>
          <a:xfrm>
            <a:off x="4872184" y="5877272"/>
            <a:ext cx="6407041" cy="210344"/>
          </a:xfrm>
        </p:spPr>
        <p:txBody>
          <a:bodyPr/>
          <a:lstStyle>
            <a:lvl1pPr marL="0" indent="0">
              <a:buNone/>
              <a:defRPr sz="1000">
                <a:latin typeface="Segoe UI Light" panose="020B0502040204020203" pitchFamily="34" charset="0"/>
                <a:cs typeface="Segoe UI Light" panose="020B0502040204020203" pitchFamily="34" charset="0"/>
              </a:defRPr>
            </a:lvl1pPr>
            <a:lvl2pPr marL="457067" indent="0">
              <a:buNone/>
              <a:defRPr sz="1000">
                <a:latin typeface="Segoe UI Light" panose="020B0502040204020203" pitchFamily="34" charset="0"/>
                <a:cs typeface="Segoe UI Light" panose="020B0502040204020203" pitchFamily="34" charset="0"/>
              </a:defRPr>
            </a:lvl2pPr>
            <a:lvl3pPr marL="914133" indent="0">
              <a:buNone/>
              <a:defRPr sz="1000">
                <a:latin typeface="Segoe UI Light" panose="020B0502040204020203" pitchFamily="34" charset="0"/>
                <a:cs typeface="Segoe UI Light" panose="020B0502040204020203" pitchFamily="34" charset="0"/>
              </a:defRPr>
            </a:lvl3pPr>
            <a:lvl4pPr marL="1371200" indent="0">
              <a:buNone/>
              <a:defRPr sz="1000">
                <a:latin typeface="Segoe UI Light" panose="020B0502040204020203" pitchFamily="34" charset="0"/>
                <a:cs typeface="Segoe UI Light" panose="020B0502040204020203" pitchFamily="34" charset="0"/>
              </a:defRPr>
            </a:lvl4pPr>
            <a:lvl5pPr marL="1828266" indent="0">
              <a:buNone/>
              <a:defRPr sz="1000">
                <a:latin typeface="Segoe UI Light" panose="020B0502040204020203" pitchFamily="34" charset="0"/>
                <a:cs typeface="Segoe UI Light" panose="020B0502040204020203" pitchFamily="34" charset="0"/>
              </a:defRPr>
            </a:lvl5pPr>
          </a:lstStyle>
          <a:p>
            <a:pPr lvl="0"/>
            <a:r>
              <a:rPr lang="en-US" dirty="0"/>
              <a:t>Edit Master text styles</a:t>
            </a:r>
            <a:endParaRPr lang="de-AT" dirty="0"/>
          </a:p>
        </p:txBody>
      </p:sp>
    </p:spTree>
    <p:extLst>
      <p:ext uri="{BB962C8B-B14F-4D97-AF65-F5344CB8AC3E}">
        <p14:creationId xmlns:p14="http://schemas.microsoft.com/office/powerpoint/2010/main" val="264947893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14_Demo">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l="72796" t="38856"/>
          <a:stretch/>
        </p:blipFill>
        <p:spPr>
          <a:xfrm>
            <a:off x="914161" y="1196752"/>
            <a:ext cx="3753603" cy="4746848"/>
          </a:xfrm>
          <a:prstGeom prst="rect">
            <a:avLst/>
          </a:prstGeom>
        </p:spPr>
      </p:pic>
      <p:sp>
        <p:nvSpPr>
          <p:cNvPr id="2" name="Title 1"/>
          <p:cNvSpPr>
            <a:spLocks noGrp="1"/>
          </p:cNvSpPr>
          <p:nvPr>
            <p:ph type="title"/>
          </p:nvPr>
        </p:nvSpPr>
        <p:spPr>
          <a:xfrm>
            <a:off x="914163" y="381000"/>
            <a:ext cx="10363676" cy="743744"/>
          </a:xfr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lvl1pPr algn="l">
              <a:defRPr lang="de-AT">
                <a:latin typeface="Segoe UI Semibold" panose="020B0702040204020203" pitchFamily="34" charset="0"/>
                <a:cs typeface="Segoe UI Semibold" panose="020B0702040204020203" pitchFamily="34" charset="0"/>
              </a:defRPr>
            </a:lvl1pPr>
          </a:lstStyle>
          <a:p>
            <a:pPr lvl="0" algn="l"/>
            <a:r>
              <a:rPr lang="en-US"/>
              <a:t>Click to edit Master title style</a:t>
            </a:r>
            <a:endParaRPr lang="de-AT"/>
          </a:p>
        </p:txBody>
      </p:sp>
      <p:sp>
        <p:nvSpPr>
          <p:cNvPr id="4" name="Content Placeholder 3"/>
          <p:cNvSpPr>
            <a:spLocks noGrp="1"/>
          </p:cNvSpPr>
          <p:nvPr>
            <p:ph sz="half" idx="2"/>
          </p:nvPr>
        </p:nvSpPr>
        <p:spPr>
          <a:xfrm>
            <a:off x="4872183" y="1196752"/>
            <a:ext cx="6405656" cy="4680520"/>
          </a:xfr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defRPr lang="en-US" dirty="0">
                <a:latin typeface="Segoe UI Light" panose="020B0502040204020203" pitchFamily="34" charset="0"/>
                <a:cs typeface="Segoe UI Light" panose="020B0502040204020203" pitchFamily="34" charset="0"/>
              </a:defRPr>
            </a:lvl1pPr>
            <a:lvl2pPr>
              <a:defRPr lang="en-US" sz="2400" dirty="0">
                <a:latin typeface="Segoe UI Light" panose="020B0502040204020203" pitchFamily="34" charset="0"/>
                <a:cs typeface="Segoe UI Light" panose="020B0502040204020203" pitchFamily="34" charset="0"/>
              </a:defRPr>
            </a:lvl2pPr>
            <a:lvl3pPr>
              <a:defRPr lang="en-US" sz="2000" dirty="0">
                <a:latin typeface="Segoe UI Light" panose="020B0502040204020203" pitchFamily="34" charset="0"/>
                <a:cs typeface="Segoe UI Light" panose="020B0502040204020203" pitchFamily="34" charset="0"/>
              </a:defRPr>
            </a:lvl3pPr>
            <a:lvl4pPr>
              <a:defRPr lang="en-US" sz="1800" dirty="0">
                <a:latin typeface="Segoe UI Light" panose="020B0502040204020203" pitchFamily="34" charset="0"/>
                <a:cs typeface="Segoe UI Light" panose="020B0502040204020203" pitchFamily="34" charset="0"/>
              </a:defRPr>
            </a:lvl4pPr>
            <a:lvl5pPr>
              <a:defRPr lang="de-AT" sz="1800" dirty="0">
                <a:latin typeface="Segoe UI Light" panose="020B0502040204020203" pitchFamily="34" charset="0"/>
                <a:cs typeface="Segoe UI Light" panose="020B0502040204020203" pitchFamily="34" charset="0"/>
              </a:defRPr>
            </a:lvl5pPr>
          </a:lstStyle>
          <a:p>
            <a:pPr marL="0" lvl="0" indent="0">
              <a:spcBef>
                <a:spcPts val="1800"/>
              </a:spcBef>
              <a:buNone/>
            </a:pPr>
            <a:r>
              <a:rPr lang="en-US" dirty="0"/>
              <a:t>Edit Master text styles</a:t>
            </a:r>
          </a:p>
          <a:p>
            <a:pPr marL="177748" lvl="1" indent="0">
              <a:spcBef>
                <a:spcPts val="0"/>
              </a:spcBef>
              <a:buNone/>
            </a:pPr>
            <a:r>
              <a:rPr lang="en-US" dirty="0"/>
              <a:t>Second level</a:t>
            </a:r>
          </a:p>
          <a:p>
            <a:pPr marL="360258" lvl="2" indent="0">
              <a:buNone/>
            </a:pPr>
            <a:r>
              <a:rPr lang="en-US" dirty="0"/>
              <a:t>Third level</a:t>
            </a:r>
          </a:p>
          <a:p>
            <a:pPr marL="538007" lvl="3" indent="0">
              <a:buNone/>
            </a:pPr>
            <a:r>
              <a:rPr lang="en-US" dirty="0"/>
              <a:t>Fourth level</a:t>
            </a:r>
          </a:p>
          <a:p>
            <a:pPr marL="718929" lvl="4" indent="0">
              <a:buNone/>
            </a:pPr>
            <a:r>
              <a:rPr lang="en-US" dirty="0"/>
              <a:t>Fifth level</a:t>
            </a:r>
            <a:endParaRPr lang="de-AT" dirty="0"/>
          </a:p>
        </p:txBody>
      </p:sp>
      <p:sp>
        <p:nvSpPr>
          <p:cNvPr id="5" name="Rectangle 4"/>
          <p:cNvSpPr/>
          <p:nvPr userDrawn="1"/>
        </p:nvSpPr>
        <p:spPr bwMode="auto">
          <a:xfrm>
            <a:off x="914163" y="1196752"/>
            <a:ext cx="3742052" cy="4746848"/>
          </a:xfrm>
          <a:prstGeom prst="rect">
            <a:avLst/>
          </a:prstGeom>
          <a:noFill/>
          <a:ln w="9525" cap="flat" cmpd="sng" algn="ctr">
            <a:noFill/>
            <a:prstDash val="solid"/>
            <a:round/>
            <a:headEnd type="none" w="med" len="med"/>
            <a:tailEnd type="none" w="med" len="med"/>
          </a:ln>
          <a:effectLst/>
        </p:spPr>
        <p:txBody>
          <a:bodyPr vert="horz" wrap="square" lIns="91416" tIns="45708" rIns="91416" bIns="45708" numCol="1" rtlCol="0" anchor="t" anchorCtr="0" compatLnSpc="1">
            <a:prstTxWarp prst="textNoShape">
              <a:avLst/>
            </a:prstTxWarp>
          </a:bodyPr>
          <a:lstStyle/>
          <a:p>
            <a:pPr marL="0" marR="0" indent="0" algn="l" defTabSz="914133" rtl="0" eaLnBrk="0" fontAlgn="base" latinLnBrk="0" hangingPunct="0">
              <a:lnSpc>
                <a:spcPct val="100000"/>
              </a:lnSpc>
              <a:spcBef>
                <a:spcPct val="0"/>
              </a:spcBef>
              <a:spcAft>
                <a:spcPct val="0"/>
              </a:spcAft>
              <a:buClrTx/>
              <a:buSzTx/>
              <a:buFontTx/>
              <a:buNone/>
              <a:tabLst/>
            </a:pPr>
            <a:r>
              <a:rPr kumimoji="0" lang="de-AT" sz="4799" b="0" i="0" u="none" strike="noStrike" cap="none" normalizeH="0" baseline="0" dirty="0">
                <a:ln>
                  <a:noFill/>
                </a:ln>
                <a:solidFill>
                  <a:schemeClr val="bg1"/>
                </a:solidFill>
                <a:effectLst/>
                <a:latin typeface="Segoe UI Semibold" panose="020B0702040204020203" pitchFamily="34" charset="0"/>
                <a:ea typeface="ＭＳ Ｐゴシック" panose="020B0600070205080204" pitchFamily="34" charset="-128"/>
                <a:cs typeface="Segoe UI Semibold" panose="020B0702040204020203" pitchFamily="34" charset="0"/>
              </a:rPr>
              <a:t>Demo</a:t>
            </a:r>
          </a:p>
        </p:txBody>
      </p:sp>
      <p:sp>
        <p:nvSpPr>
          <p:cNvPr id="7" name="Text Placeholder 4"/>
          <p:cNvSpPr>
            <a:spLocks noGrp="1"/>
          </p:cNvSpPr>
          <p:nvPr>
            <p:ph type="body" sz="quarter" idx="10"/>
          </p:nvPr>
        </p:nvSpPr>
        <p:spPr>
          <a:xfrm>
            <a:off x="4872184" y="5877272"/>
            <a:ext cx="6407041" cy="210344"/>
          </a:xfrm>
        </p:spPr>
        <p:txBody>
          <a:bodyPr/>
          <a:lstStyle>
            <a:lvl1pPr marL="0" indent="0">
              <a:buNone/>
              <a:defRPr sz="1000">
                <a:latin typeface="Segoe UI Light" panose="020B0502040204020203" pitchFamily="34" charset="0"/>
                <a:cs typeface="Segoe UI Light" panose="020B0502040204020203" pitchFamily="34" charset="0"/>
              </a:defRPr>
            </a:lvl1pPr>
            <a:lvl2pPr marL="457067" indent="0">
              <a:buNone/>
              <a:defRPr sz="1000">
                <a:latin typeface="Segoe UI Light" panose="020B0502040204020203" pitchFamily="34" charset="0"/>
                <a:cs typeface="Segoe UI Light" panose="020B0502040204020203" pitchFamily="34" charset="0"/>
              </a:defRPr>
            </a:lvl2pPr>
            <a:lvl3pPr marL="914133" indent="0">
              <a:buNone/>
              <a:defRPr sz="1000">
                <a:latin typeface="Segoe UI Light" panose="020B0502040204020203" pitchFamily="34" charset="0"/>
                <a:cs typeface="Segoe UI Light" panose="020B0502040204020203" pitchFamily="34" charset="0"/>
              </a:defRPr>
            </a:lvl3pPr>
            <a:lvl4pPr marL="1371200" indent="0">
              <a:buNone/>
              <a:defRPr sz="1000">
                <a:latin typeface="Segoe UI Light" panose="020B0502040204020203" pitchFamily="34" charset="0"/>
                <a:cs typeface="Segoe UI Light" panose="020B0502040204020203" pitchFamily="34" charset="0"/>
              </a:defRPr>
            </a:lvl4pPr>
            <a:lvl5pPr marL="1828266" indent="0">
              <a:buNone/>
              <a:defRPr sz="1000">
                <a:latin typeface="Segoe UI Light" panose="020B0502040204020203" pitchFamily="34" charset="0"/>
                <a:cs typeface="Segoe UI Light" panose="020B0502040204020203" pitchFamily="34" charset="0"/>
              </a:defRPr>
            </a:lvl5pPr>
          </a:lstStyle>
          <a:p>
            <a:pPr lvl="0"/>
            <a:r>
              <a:rPr lang="en-US" dirty="0"/>
              <a:t>Edit Master text styles</a:t>
            </a:r>
            <a:endParaRPr lang="de-AT" dirty="0"/>
          </a:p>
        </p:txBody>
      </p:sp>
    </p:spTree>
    <p:extLst>
      <p:ext uri="{BB962C8B-B14F-4D97-AF65-F5344CB8AC3E}">
        <p14:creationId xmlns:p14="http://schemas.microsoft.com/office/powerpoint/2010/main" val="189271080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Click to edit Master title style</a:t>
            </a:r>
          </a:p>
        </p:txBody>
      </p:sp>
      <p:sp>
        <p:nvSpPr>
          <p:cNvPr id="6" name="Content Placeholder 5"/>
          <p:cNvSpPr>
            <a:spLocks noGrp="1"/>
          </p:cNvSpPr>
          <p:nvPr>
            <p:ph sz="quarter" idx="10"/>
          </p:nvPr>
        </p:nvSpPr>
        <p:spPr>
          <a:xfrm>
            <a:off x="379413" y="1388227"/>
            <a:ext cx="11525251"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5871125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ual Column Layou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911425" y="260648"/>
            <a:ext cx="10945217" cy="909307"/>
          </a:xfrm>
          <a:prstGeom prst="rect">
            <a:avLst/>
          </a:prstGeom>
        </p:spPr>
        <p:txBody>
          <a:bodyPr wrap="none" lIns="0" tIns="0" rIns="0" bIns="0" anchor="ctr"/>
          <a:lstStyle>
            <a:lvl1pPr>
              <a:defRPr sz="5867">
                <a:solidFill>
                  <a:schemeClr val="accent2"/>
                </a:solidFill>
              </a:defRPr>
            </a:lvl1pPr>
          </a:lstStyle>
          <a:p>
            <a:r>
              <a:rPr lang="de-DE" dirty="0"/>
              <a:t>Title</a:t>
            </a:r>
            <a:endParaRPr lang="en-US" dirty="0"/>
          </a:p>
        </p:txBody>
      </p:sp>
      <p:sp>
        <p:nvSpPr>
          <p:cNvPr id="8" name="Content Placeholder 7"/>
          <p:cNvSpPr>
            <a:spLocks noGrp="1"/>
          </p:cNvSpPr>
          <p:nvPr>
            <p:ph sz="quarter" idx="12"/>
          </p:nvPr>
        </p:nvSpPr>
        <p:spPr>
          <a:xfrm>
            <a:off x="911425" y="1604797"/>
            <a:ext cx="5280587" cy="5253203"/>
          </a:xfrm>
          <a:prstGeom prst="rect">
            <a:avLst/>
          </a:prstGeom>
        </p:spPr>
        <p:txBody>
          <a:bodyPr lIns="0" tIns="0" rIns="0" bIns="0"/>
          <a:lstStyle>
            <a:lvl1pPr marL="9200" indent="0">
              <a:spcBef>
                <a:spcPts val="2400"/>
              </a:spcBef>
              <a:buClr>
                <a:schemeClr val="bg1">
                  <a:lumMod val="75000"/>
                </a:schemeClr>
              </a:buClr>
              <a:buSzPct val="75000"/>
              <a:buFont typeface="Wingdings 3" pitchFamily="18" charset="2"/>
              <a:buNone/>
              <a:defRPr sz="32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364058" indent="0">
              <a:spcBef>
                <a:spcPts val="0"/>
              </a:spcBef>
              <a:buFont typeface="Arial" panose="020B0604020202020204" pitchFamily="34" charset="0"/>
              <a:buNone/>
              <a:defRPr sz="2133">
                <a:solidFill>
                  <a:schemeClr val="accent1"/>
                </a:solidFill>
                <a:latin typeface="+mj-lt"/>
                <a:ea typeface="Segoe UI" pitchFamily="34" charset="0"/>
                <a:cs typeface="Segoe UI" pitchFamily="34" charset="0"/>
              </a:defRPr>
            </a:lvl2pPr>
            <a:lvl3pPr marL="721766" indent="0">
              <a:spcBef>
                <a:spcPts val="0"/>
              </a:spcBef>
              <a:buFont typeface="Arial" panose="020B0604020202020204" pitchFamily="34" charset="0"/>
              <a:buNone/>
              <a:defRPr sz="1867">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endParaRPr lang="de-AT" dirty="0"/>
          </a:p>
        </p:txBody>
      </p:sp>
      <p:sp>
        <p:nvSpPr>
          <p:cNvPr id="4" name="Content Placeholder 7"/>
          <p:cNvSpPr>
            <a:spLocks noGrp="1"/>
          </p:cNvSpPr>
          <p:nvPr>
            <p:ph sz="quarter" idx="13"/>
          </p:nvPr>
        </p:nvSpPr>
        <p:spPr>
          <a:xfrm>
            <a:off x="6384033" y="1604797"/>
            <a:ext cx="5472609" cy="5253203"/>
          </a:xfrm>
          <a:prstGeom prst="rect">
            <a:avLst/>
          </a:prstGeom>
        </p:spPr>
        <p:txBody>
          <a:bodyPr lIns="0" tIns="0" rIns="0" bIns="0"/>
          <a:lstStyle>
            <a:lvl1pPr marL="9200" indent="0">
              <a:spcBef>
                <a:spcPts val="2400"/>
              </a:spcBef>
              <a:buClr>
                <a:schemeClr val="bg1">
                  <a:lumMod val="75000"/>
                </a:schemeClr>
              </a:buClr>
              <a:buSzPct val="75000"/>
              <a:buFont typeface="Wingdings 3" pitchFamily="18" charset="2"/>
              <a:buNone/>
              <a:defRPr sz="32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364058" indent="0">
              <a:spcBef>
                <a:spcPts val="0"/>
              </a:spcBef>
              <a:buFont typeface="Arial" panose="020B0604020202020204" pitchFamily="34" charset="0"/>
              <a:buNone/>
              <a:defRPr sz="2133">
                <a:solidFill>
                  <a:schemeClr val="accent1"/>
                </a:solidFill>
                <a:latin typeface="+mj-lt"/>
                <a:ea typeface="Segoe UI" pitchFamily="34" charset="0"/>
                <a:cs typeface="Segoe UI" pitchFamily="34" charset="0"/>
              </a:defRPr>
            </a:lvl2pPr>
            <a:lvl3pPr marL="721766" indent="0">
              <a:spcBef>
                <a:spcPts val="0"/>
              </a:spcBef>
              <a:buFont typeface="Arial" panose="020B0604020202020204" pitchFamily="34" charset="0"/>
              <a:buNone/>
              <a:defRPr sz="1867">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endParaRPr lang="de-AT" dirty="0"/>
          </a:p>
        </p:txBody>
      </p:sp>
      <p:sp>
        <p:nvSpPr>
          <p:cNvPr id="5" name="Text Placeholder 4"/>
          <p:cNvSpPr>
            <a:spLocks noGrp="1"/>
          </p:cNvSpPr>
          <p:nvPr>
            <p:ph type="body" sz="quarter" idx="23"/>
          </p:nvPr>
        </p:nvSpPr>
        <p:spPr>
          <a:xfrm>
            <a:off x="911425" y="6371762"/>
            <a:ext cx="5280588" cy="486239"/>
          </a:xfrm>
          <a:prstGeom prst="rect">
            <a:avLst/>
          </a:prstGeom>
        </p:spPr>
        <p:txBody>
          <a:bodyPr lIns="0" tIns="0" rIns="0" bIns="0" anchor="b"/>
          <a:lstStyle>
            <a:lvl1pPr marL="0" indent="0">
              <a:buNone/>
              <a:defRPr sz="1067">
                <a:solidFill>
                  <a:schemeClr val="tx1">
                    <a:lumMod val="50000"/>
                  </a:schemeClr>
                </a:solidFill>
              </a:defRPr>
            </a:lvl1pPr>
          </a:lstStyle>
          <a:p>
            <a:pPr lvl="0"/>
            <a:endParaRPr lang="de-AT" dirty="0"/>
          </a:p>
        </p:txBody>
      </p:sp>
      <p:sp>
        <p:nvSpPr>
          <p:cNvPr id="6" name="Text Placeholder 4"/>
          <p:cNvSpPr>
            <a:spLocks noGrp="1"/>
          </p:cNvSpPr>
          <p:nvPr>
            <p:ph type="body" sz="quarter" idx="24"/>
          </p:nvPr>
        </p:nvSpPr>
        <p:spPr>
          <a:xfrm>
            <a:off x="6384033" y="6371762"/>
            <a:ext cx="5472609" cy="486239"/>
          </a:xfrm>
          <a:prstGeom prst="rect">
            <a:avLst/>
          </a:prstGeom>
        </p:spPr>
        <p:txBody>
          <a:bodyPr lIns="0" tIns="0" rIns="0" bIns="0" anchor="b"/>
          <a:lstStyle>
            <a:lvl1pPr marL="0" indent="0">
              <a:buNone/>
              <a:defRPr sz="1067">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3331154160"/>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4">
                                            <p:txEl>
                                              <p:pRg st="0" end="0"/>
                                            </p:txEl>
                                          </p:spTgt>
                                        </p:tgtEl>
                                        <p:attrNameLst>
                                          <p:attrName>style.visibility</p:attrName>
                                        </p:attrNameLst>
                                      </p:cBhvr>
                                      <p:to>
                                        <p:strVal val="visible"/>
                                      </p:to>
                                    </p:set>
                                    <p:animEffect transition="in" filter="fade">
                                      <p:cBhvr>
                                        <p:cTn id="18" dur="500"/>
                                        <p:tgtEl>
                                          <p:spTgt spid="4">
                                            <p:txEl>
                                              <p:pRg st="0" end="0"/>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4">
                                            <p:txEl>
                                              <p:pRg st="1" end="1"/>
                                            </p:txEl>
                                          </p:spTgt>
                                        </p:tgtEl>
                                        <p:attrNameLst>
                                          <p:attrName>style.visibility</p:attrName>
                                        </p:attrNameLst>
                                      </p:cBhvr>
                                      <p:to>
                                        <p:strVal val="visible"/>
                                      </p:to>
                                    </p:set>
                                    <p:animEffect transition="in" filter="fade">
                                      <p:cBhvr>
                                        <p:cTn id="21" dur="500"/>
                                        <p:tgtEl>
                                          <p:spTgt spid="4">
                                            <p:txEl>
                                              <p:pRg st="1" end="1"/>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4">
                                            <p:txEl>
                                              <p:pRg st="2" end="2"/>
                                            </p:txEl>
                                          </p:spTgt>
                                        </p:tgtEl>
                                        <p:attrNameLst>
                                          <p:attrName>style.visibility</p:attrName>
                                        </p:attrNameLst>
                                      </p:cBhvr>
                                      <p:to>
                                        <p:strVal val="visible"/>
                                      </p:to>
                                    </p:set>
                                    <p:animEffect transition="in" filter="fade">
                                      <p:cBhvr>
                                        <p:cTn id="24"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P spid="4" grpId="0" build="p">
        <p:tmplLst>
          <p:tmpl lvl="1">
            <p:tnLst>
              <p:par>
                <p:cTn presetID="10" presetClass="entr" presetSubtype="0" fill="hold" nodeType="click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childTnLst>
                </p:cTn>
              </p:par>
            </p:tnLst>
          </p:tmpl>
        </p:tmplLst>
      </p:bldP>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911425" y="260648"/>
            <a:ext cx="10945217" cy="909307"/>
          </a:xfrm>
          <a:prstGeom prst="rect">
            <a:avLst/>
          </a:prstGeom>
        </p:spPr>
        <p:txBody>
          <a:bodyPr wrap="none" lIns="0" tIns="0" rIns="0" bIns="0" anchor="ctr"/>
          <a:lstStyle>
            <a:lvl1pPr>
              <a:defRPr sz="5867">
                <a:solidFill>
                  <a:schemeClr val="accent2"/>
                </a:solidFill>
              </a:defRPr>
            </a:lvl1pPr>
          </a:lstStyle>
          <a:p>
            <a:r>
              <a:rPr lang="de-DE" dirty="0"/>
              <a:t>Title</a:t>
            </a:r>
            <a:endParaRPr lang="en-US" dirty="0"/>
          </a:p>
        </p:txBody>
      </p:sp>
      <p:sp>
        <p:nvSpPr>
          <p:cNvPr id="3" name="Text Placeholder 4"/>
          <p:cNvSpPr>
            <a:spLocks noGrp="1"/>
          </p:cNvSpPr>
          <p:nvPr>
            <p:ph type="body" sz="quarter" idx="23"/>
          </p:nvPr>
        </p:nvSpPr>
        <p:spPr>
          <a:xfrm>
            <a:off x="815414" y="6371762"/>
            <a:ext cx="11041228" cy="486239"/>
          </a:xfrm>
          <a:prstGeom prst="rect">
            <a:avLst/>
          </a:prstGeom>
        </p:spPr>
        <p:txBody>
          <a:bodyPr lIns="0" tIns="0" rIns="0" bIns="0" anchor="b"/>
          <a:lstStyle>
            <a:lvl1pPr marL="0" indent="0">
              <a:buNone/>
              <a:defRPr sz="1067">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1597266719"/>
      </p:ext>
    </p:extLst>
  </p:cSld>
  <p:clrMapOvr>
    <a:masterClrMapping/>
  </p:clrMapOvr>
  <p:transition spd="slow">
    <p:push/>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Empty">
    <p:spTree>
      <p:nvGrpSpPr>
        <p:cNvPr id="1" name=""/>
        <p:cNvGrpSpPr/>
        <p:nvPr/>
      </p:nvGrpSpPr>
      <p:grpSpPr>
        <a:xfrm>
          <a:off x="0" y="0"/>
          <a:ext cx="0" cy="0"/>
          <a:chOff x="0" y="0"/>
          <a:chExt cx="0" cy="0"/>
        </a:xfrm>
      </p:grpSpPr>
      <p:sp>
        <p:nvSpPr>
          <p:cNvPr id="3" name="Text Placeholder 4"/>
          <p:cNvSpPr>
            <a:spLocks noGrp="1"/>
          </p:cNvSpPr>
          <p:nvPr>
            <p:ph type="body" sz="quarter" idx="23"/>
          </p:nvPr>
        </p:nvSpPr>
        <p:spPr>
          <a:xfrm>
            <a:off x="815414" y="6371762"/>
            <a:ext cx="11041228" cy="486239"/>
          </a:xfrm>
          <a:prstGeom prst="rect">
            <a:avLst/>
          </a:prstGeom>
        </p:spPr>
        <p:txBody>
          <a:bodyPr lIns="0" tIns="0" rIns="0" bIns="0" anchor="b"/>
          <a:lstStyle>
            <a:lvl1pPr marL="0" indent="0">
              <a:buNone/>
              <a:defRPr sz="1067">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1876041639"/>
      </p:ext>
    </p:extLst>
  </p:cSld>
  <p:clrMapOvr>
    <a:masterClrMapping/>
  </p:clrMapOvr>
  <p:transition spd="slow">
    <p:push/>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ual Column with Subtitle">
    <p:bg>
      <p:bgRef idx="1001">
        <a:schemeClr val="bg1"/>
      </p:bgRef>
    </p:bg>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911425" y="260648"/>
            <a:ext cx="10940356" cy="909307"/>
          </a:xfrm>
          <a:prstGeom prst="rect">
            <a:avLst/>
          </a:prstGeom>
        </p:spPr>
        <p:txBody>
          <a:bodyPr wrap="none" lIns="0" tIns="0" rIns="0" bIns="0" anchor="ctr"/>
          <a:lstStyle>
            <a:lvl1pPr>
              <a:defRPr sz="5867">
                <a:solidFill>
                  <a:schemeClr val="accent2"/>
                </a:solidFill>
              </a:defRPr>
            </a:lvl1pPr>
          </a:lstStyle>
          <a:p>
            <a:r>
              <a:rPr lang="de-DE" dirty="0"/>
              <a:t>Title</a:t>
            </a:r>
            <a:endParaRPr lang="en-US" dirty="0"/>
          </a:p>
        </p:txBody>
      </p:sp>
      <p:sp>
        <p:nvSpPr>
          <p:cNvPr id="8" name="Content Placeholder 7"/>
          <p:cNvSpPr>
            <a:spLocks noGrp="1"/>
          </p:cNvSpPr>
          <p:nvPr>
            <p:ph sz="quarter" idx="12"/>
          </p:nvPr>
        </p:nvSpPr>
        <p:spPr>
          <a:xfrm>
            <a:off x="911425" y="1892829"/>
            <a:ext cx="5280587" cy="4965171"/>
          </a:xfrm>
          <a:prstGeom prst="rect">
            <a:avLst/>
          </a:prstGeom>
        </p:spPr>
        <p:txBody>
          <a:bodyPr lIns="0" tIns="0" rIns="0" bIns="0"/>
          <a:lstStyle>
            <a:lvl1pPr marL="0" indent="0">
              <a:spcBef>
                <a:spcPts val="2400"/>
              </a:spcBef>
              <a:buClr>
                <a:schemeClr val="bg1">
                  <a:lumMod val="75000"/>
                </a:schemeClr>
              </a:buClr>
              <a:buSzPct val="75000"/>
              <a:buFont typeface="Wingdings 3" pitchFamily="18" charset="2"/>
              <a:buNone/>
              <a:defRPr sz="32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355191" indent="0">
              <a:spcBef>
                <a:spcPts val="0"/>
              </a:spcBef>
              <a:buFont typeface="Arial" panose="020B0604020202020204" pitchFamily="34" charset="0"/>
              <a:buNone/>
              <a:defRPr sz="2133">
                <a:solidFill>
                  <a:schemeClr val="accent1"/>
                </a:solidFill>
                <a:latin typeface="+mj-lt"/>
                <a:ea typeface="Segoe UI" pitchFamily="34" charset="0"/>
                <a:cs typeface="Segoe UI" pitchFamily="34" charset="0"/>
              </a:defRPr>
            </a:lvl2pPr>
            <a:lvl3pPr marL="721766" indent="0">
              <a:spcBef>
                <a:spcPts val="0"/>
              </a:spcBef>
              <a:buFont typeface="Arial" panose="020B0604020202020204" pitchFamily="34" charset="0"/>
              <a:buNone/>
              <a:defRPr sz="1867">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endParaRPr lang="de-AT" dirty="0"/>
          </a:p>
        </p:txBody>
      </p:sp>
      <p:sp>
        <p:nvSpPr>
          <p:cNvPr id="4" name="Text Placeholder 3"/>
          <p:cNvSpPr>
            <a:spLocks noGrp="1"/>
          </p:cNvSpPr>
          <p:nvPr>
            <p:ph type="body" sz="quarter" idx="13" hasCustomPrompt="1"/>
          </p:nvPr>
        </p:nvSpPr>
        <p:spPr>
          <a:xfrm>
            <a:off x="911425" y="1220756"/>
            <a:ext cx="10945217" cy="441953"/>
          </a:xfrm>
          <a:prstGeom prst="rect">
            <a:avLst/>
          </a:prstGeom>
        </p:spPr>
        <p:txBody>
          <a:bodyPr lIns="0" tIns="0" rIns="0" bIns="0"/>
          <a:lstStyle>
            <a:lvl1pPr marL="0" indent="0">
              <a:buFontTx/>
              <a:buNone/>
              <a:defRPr sz="2400">
                <a:solidFill>
                  <a:schemeClr val="accent2"/>
                </a:solidFill>
                <a:latin typeface="Segoe UI Semilight" panose="020B0402040204020203" pitchFamily="34" charset="0"/>
                <a:cs typeface="Segoe UI Semilight" panose="020B0402040204020203" pitchFamily="34" charset="0"/>
              </a:defRPr>
            </a:lvl1pPr>
            <a:lvl2pPr marL="609585" indent="0">
              <a:buFontTx/>
              <a:buNone/>
              <a:defRPr/>
            </a:lvl2pPr>
            <a:lvl3pPr marL="1219170" indent="0">
              <a:buFontTx/>
              <a:buNone/>
              <a:defRPr/>
            </a:lvl3pPr>
            <a:lvl4pPr marL="1828754" indent="0">
              <a:buFontTx/>
              <a:buNone/>
              <a:defRPr/>
            </a:lvl4pPr>
            <a:lvl5pPr marL="2438339" indent="0">
              <a:buFontTx/>
              <a:buNone/>
              <a:defRPr/>
            </a:lvl5pPr>
          </a:lstStyle>
          <a:p>
            <a:pPr lvl="0"/>
            <a:r>
              <a:rPr lang="en-US" dirty="0"/>
              <a:t>Subtitle</a:t>
            </a:r>
          </a:p>
        </p:txBody>
      </p:sp>
      <p:sp>
        <p:nvSpPr>
          <p:cNvPr id="5" name="Content Placeholder 7"/>
          <p:cNvSpPr>
            <a:spLocks noGrp="1"/>
          </p:cNvSpPr>
          <p:nvPr>
            <p:ph sz="quarter" idx="14"/>
          </p:nvPr>
        </p:nvSpPr>
        <p:spPr>
          <a:xfrm>
            <a:off x="6384033" y="1892829"/>
            <a:ext cx="5467748" cy="4965171"/>
          </a:xfrm>
          <a:prstGeom prst="rect">
            <a:avLst/>
          </a:prstGeom>
        </p:spPr>
        <p:txBody>
          <a:bodyPr lIns="0" tIns="0" rIns="0" bIns="0"/>
          <a:lstStyle>
            <a:lvl1pPr marL="0" indent="0">
              <a:spcBef>
                <a:spcPts val="2400"/>
              </a:spcBef>
              <a:buClr>
                <a:schemeClr val="bg1">
                  <a:lumMod val="75000"/>
                </a:schemeClr>
              </a:buClr>
              <a:buSzPct val="75000"/>
              <a:buFont typeface="Wingdings 3" pitchFamily="18" charset="2"/>
              <a:buNone/>
              <a:defRPr sz="32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355191" indent="0">
              <a:spcBef>
                <a:spcPts val="0"/>
              </a:spcBef>
              <a:buFont typeface="Arial" panose="020B0604020202020204" pitchFamily="34" charset="0"/>
              <a:buNone/>
              <a:defRPr sz="2133">
                <a:solidFill>
                  <a:schemeClr val="accent1"/>
                </a:solidFill>
                <a:latin typeface="+mj-lt"/>
                <a:ea typeface="Segoe UI" pitchFamily="34" charset="0"/>
                <a:cs typeface="Segoe UI" pitchFamily="34" charset="0"/>
              </a:defRPr>
            </a:lvl2pPr>
            <a:lvl3pPr marL="721766" indent="0">
              <a:spcBef>
                <a:spcPts val="0"/>
              </a:spcBef>
              <a:buFont typeface="Arial" panose="020B0604020202020204" pitchFamily="34" charset="0"/>
              <a:buNone/>
              <a:defRPr sz="1867">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endParaRPr lang="de-AT" dirty="0"/>
          </a:p>
        </p:txBody>
      </p:sp>
      <p:sp>
        <p:nvSpPr>
          <p:cNvPr id="6" name="Text Placeholder 4"/>
          <p:cNvSpPr>
            <a:spLocks noGrp="1"/>
          </p:cNvSpPr>
          <p:nvPr>
            <p:ph type="body" sz="quarter" idx="23"/>
          </p:nvPr>
        </p:nvSpPr>
        <p:spPr>
          <a:xfrm>
            <a:off x="911425" y="6371762"/>
            <a:ext cx="5280588" cy="486239"/>
          </a:xfrm>
          <a:prstGeom prst="rect">
            <a:avLst/>
          </a:prstGeom>
        </p:spPr>
        <p:txBody>
          <a:bodyPr lIns="0" tIns="0" rIns="0" bIns="0" anchor="b"/>
          <a:lstStyle>
            <a:lvl1pPr marL="0" indent="0">
              <a:buNone/>
              <a:defRPr sz="1067">
                <a:solidFill>
                  <a:schemeClr val="tx1">
                    <a:lumMod val="50000"/>
                  </a:schemeClr>
                </a:solidFill>
              </a:defRPr>
            </a:lvl1pPr>
          </a:lstStyle>
          <a:p>
            <a:pPr lvl="0"/>
            <a:endParaRPr lang="de-AT" dirty="0"/>
          </a:p>
        </p:txBody>
      </p:sp>
      <p:sp>
        <p:nvSpPr>
          <p:cNvPr id="7" name="Text Placeholder 4"/>
          <p:cNvSpPr>
            <a:spLocks noGrp="1"/>
          </p:cNvSpPr>
          <p:nvPr>
            <p:ph type="body" sz="quarter" idx="24"/>
          </p:nvPr>
        </p:nvSpPr>
        <p:spPr>
          <a:xfrm>
            <a:off x="6384033" y="6371762"/>
            <a:ext cx="5472609" cy="486239"/>
          </a:xfrm>
          <a:prstGeom prst="rect">
            <a:avLst/>
          </a:prstGeom>
        </p:spPr>
        <p:txBody>
          <a:bodyPr lIns="0" tIns="0" rIns="0" bIns="0" anchor="b"/>
          <a:lstStyle>
            <a:lvl1pPr marL="0" indent="0">
              <a:buNone/>
              <a:defRPr sz="1067">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341630800"/>
      </p:ext>
    </p:extLst>
  </p:cSld>
  <p:clrMapOvr>
    <a:overrideClrMapping bg1="lt1" tx1="dk1" bg2="lt2" tx2="dk2" accent1="accent1" accent2="accent2" accent3="accent3" accent4="accent4" accent5="accent5" accent6="accent6" hlink="hlink" folHlink="folHlink"/>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5">
                                            <p:txEl>
                                              <p:pRg st="0" end="0"/>
                                            </p:txEl>
                                          </p:spTgt>
                                        </p:tgtEl>
                                        <p:attrNameLst>
                                          <p:attrName>style.visibility</p:attrName>
                                        </p:attrNameLst>
                                      </p:cBhvr>
                                      <p:to>
                                        <p:strVal val="visible"/>
                                      </p:to>
                                    </p:set>
                                    <p:animEffect transition="in" filter="fade">
                                      <p:cBhvr>
                                        <p:cTn id="18" dur="500"/>
                                        <p:tgtEl>
                                          <p:spTgt spid="5">
                                            <p:txEl>
                                              <p:pRg st="0" end="0"/>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5">
                                            <p:txEl>
                                              <p:pRg st="1" end="1"/>
                                            </p:txEl>
                                          </p:spTgt>
                                        </p:tgtEl>
                                        <p:attrNameLst>
                                          <p:attrName>style.visibility</p:attrName>
                                        </p:attrNameLst>
                                      </p:cBhvr>
                                      <p:to>
                                        <p:strVal val="visible"/>
                                      </p:to>
                                    </p:set>
                                    <p:animEffect transition="in" filter="fade">
                                      <p:cBhvr>
                                        <p:cTn id="21" dur="500"/>
                                        <p:tgtEl>
                                          <p:spTgt spid="5">
                                            <p:txEl>
                                              <p:pRg st="1" end="1"/>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5">
                                            <p:txEl>
                                              <p:pRg st="2" end="2"/>
                                            </p:txEl>
                                          </p:spTgt>
                                        </p:tgtEl>
                                        <p:attrNameLst>
                                          <p:attrName>style.visibility</p:attrName>
                                        </p:attrNameLst>
                                      </p:cBhvr>
                                      <p:to>
                                        <p:strVal val="visible"/>
                                      </p:to>
                                    </p:set>
                                    <p:animEffect transition="in" filter="fade">
                                      <p:cBhvr>
                                        <p:cTn id="24"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P spid="5" grpId="0" build="p">
        <p:tmplLst>
          <p:tmpl lvl="1">
            <p:tnLst>
              <p:par>
                <p:cTn presetID="10" presetClass="entr" presetSubtype="0" fill="hold" nodeType="click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dern UI">
    <p:spTree>
      <p:nvGrpSpPr>
        <p:cNvPr id="1" name=""/>
        <p:cNvGrpSpPr/>
        <p:nvPr/>
      </p:nvGrpSpPr>
      <p:grpSpPr>
        <a:xfrm>
          <a:off x="0" y="0"/>
          <a:ext cx="0" cy="0"/>
          <a:chOff x="0" y="0"/>
          <a:chExt cx="0" cy="0"/>
        </a:xfrm>
      </p:grpSpPr>
      <p:sp>
        <p:nvSpPr>
          <p:cNvPr id="32" name="Text Placeholder 31"/>
          <p:cNvSpPr>
            <a:spLocks noGrp="1"/>
          </p:cNvSpPr>
          <p:nvPr userDrawn="1">
            <p:ph type="body" sz="quarter" idx="10" hasCustomPrompt="1"/>
          </p:nvPr>
        </p:nvSpPr>
        <p:spPr>
          <a:xfrm>
            <a:off x="1516392" y="4584704"/>
            <a:ext cx="2370104" cy="1916637"/>
          </a:xfrm>
          <a:prstGeom prst="rect">
            <a:avLst/>
          </a:prstGeom>
          <a:solidFill>
            <a:schemeClr val="accent1"/>
          </a:solidFill>
        </p:spPr>
        <p:txBody>
          <a:bodyPr lIns="46800" rIns="46800"/>
          <a:lstStyle>
            <a:lvl1pPr marL="243411" indent="-243411">
              <a:spcBef>
                <a:spcPts val="1600"/>
              </a:spcBef>
              <a:buNone/>
              <a:defRPr sz="3200">
                <a:solidFill>
                  <a:schemeClr val="bg2"/>
                </a:solidFill>
                <a:latin typeface="Segoe UI Light" panose="020B0502040204020203" pitchFamily="34" charset="0"/>
                <a:cs typeface="Segoe UI Light" panose="020B0502040204020203" pitchFamily="34" charset="0"/>
              </a:defRPr>
            </a:lvl1pPr>
            <a:lvl2pPr marL="243411" indent="0">
              <a:spcBef>
                <a:spcPts val="0"/>
              </a:spcBef>
              <a:buNone/>
              <a:defRPr sz="1600">
                <a:solidFill>
                  <a:schemeClr val="bg2"/>
                </a:solidFill>
              </a:defRPr>
            </a:lvl2pPr>
          </a:lstStyle>
          <a:p>
            <a:pPr lvl="0"/>
            <a:r>
              <a:rPr lang="de-AT" dirty="0"/>
              <a:t>Text</a:t>
            </a:r>
          </a:p>
          <a:p>
            <a:pPr lvl="1"/>
            <a:r>
              <a:rPr lang="de-AT" dirty="0" err="1"/>
              <a:t>Subline</a:t>
            </a:r>
            <a:endParaRPr lang="de-AT" dirty="0"/>
          </a:p>
        </p:txBody>
      </p:sp>
      <p:sp>
        <p:nvSpPr>
          <p:cNvPr id="46" name="Picture Placeholder 45"/>
          <p:cNvSpPr>
            <a:spLocks noGrp="1"/>
          </p:cNvSpPr>
          <p:nvPr>
            <p:ph type="pic" sz="quarter" idx="14"/>
          </p:nvPr>
        </p:nvSpPr>
        <p:spPr>
          <a:xfrm>
            <a:off x="1516393" y="1687121"/>
            <a:ext cx="2373292" cy="2879808"/>
          </a:xfrm>
          <a:prstGeom prst="rect">
            <a:avLst/>
          </a:prstGeom>
        </p:spPr>
        <p:txBody>
          <a:bodyPr/>
          <a:lstStyle>
            <a:lvl1pPr marL="0" indent="0">
              <a:buNone/>
              <a:defRPr sz="2133"/>
            </a:lvl1pPr>
          </a:lstStyle>
          <a:p>
            <a:endParaRPr lang="en-US" dirty="0"/>
          </a:p>
        </p:txBody>
      </p:sp>
      <p:sp>
        <p:nvSpPr>
          <p:cNvPr id="2" name="Titel 1"/>
          <p:cNvSpPr>
            <a:spLocks noGrp="1"/>
          </p:cNvSpPr>
          <p:nvPr>
            <p:ph type="title" hasCustomPrompt="1"/>
          </p:nvPr>
        </p:nvSpPr>
        <p:spPr>
          <a:xfrm>
            <a:off x="1525587" y="478069"/>
            <a:ext cx="10331052" cy="909307"/>
          </a:xfrm>
          <a:prstGeom prst="rect">
            <a:avLst/>
          </a:prstGeom>
        </p:spPr>
        <p:txBody>
          <a:bodyPr wrap="none" lIns="0" tIns="0" rIns="0" bIns="0" anchor="ctr"/>
          <a:lstStyle>
            <a:lvl1pPr>
              <a:defRPr sz="7200">
                <a:solidFill>
                  <a:schemeClr val="accent2"/>
                </a:solidFill>
              </a:defRPr>
            </a:lvl1pPr>
          </a:lstStyle>
          <a:p>
            <a:r>
              <a:rPr lang="de-DE" dirty="0"/>
              <a:t>Title</a:t>
            </a:r>
            <a:endParaRPr lang="en-US" dirty="0"/>
          </a:p>
        </p:txBody>
      </p:sp>
      <p:sp>
        <p:nvSpPr>
          <p:cNvPr id="57" name="Picture Placeholder 45"/>
          <p:cNvSpPr>
            <a:spLocks noGrp="1"/>
          </p:cNvSpPr>
          <p:nvPr>
            <p:ph type="pic" sz="quarter" idx="15"/>
          </p:nvPr>
        </p:nvSpPr>
        <p:spPr>
          <a:xfrm>
            <a:off x="3986634" y="1687121"/>
            <a:ext cx="2373292" cy="2879808"/>
          </a:xfrm>
          <a:prstGeom prst="rect">
            <a:avLst/>
          </a:prstGeom>
        </p:spPr>
        <p:txBody>
          <a:bodyPr/>
          <a:lstStyle>
            <a:lvl1pPr marL="0" indent="0">
              <a:buNone/>
              <a:defRPr sz="2133"/>
            </a:lvl1pPr>
          </a:lstStyle>
          <a:p>
            <a:endParaRPr lang="en-US"/>
          </a:p>
        </p:txBody>
      </p:sp>
      <p:sp>
        <p:nvSpPr>
          <p:cNvPr id="60" name="Picture Placeholder 45"/>
          <p:cNvSpPr>
            <a:spLocks noGrp="1"/>
          </p:cNvSpPr>
          <p:nvPr>
            <p:ph type="pic" sz="quarter" idx="17"/>
          </p:nvPr>
        </p:nvSpPr>
        <p:spPr>
          <a:xfrm>
            <a:off x="6456875" y="1687121"/>
            <a:ext cx="2373292" cy="2879808"/>
          </a:xfrm>
          <a:prstGeom prst="rect">
            <a:avLst/>
          </a:prstGeom>
        </p:spPr>
        <p:txBody>
          <a:bodyPr/>
          <a:lstStyle>
            <a:lvl1pPr marL="0" indent="0">
              <a:buNone/>
              <a:defRPr sz="2133"/>
            </a:lvl1pPr>
          </a:lstStyle>
          <a:p>
            <a:endParaRPr lang="en-US"/>
          </a:p>
        </p:txBody>
      </p:sp>
      <p:sp>
        <p:nvSpPr>
          <p:cNvPr id="63" name="Picture Placeholder 45"/>
          <p:cNvSpPr>
            <a:spLocks noGrp="1"/>
          </p:cNvSpPr>
          <p:nvPr>
            <p:ph type="pic" sz="quarter" idx="19"/>
          </p:nvPr>
        </p:nvSpPr>
        <p:spPr>
          <a:xfrm>
            <a:off x="8923929" y="1687121"/>
            <a:ext cx="2373292" cy="2879808"/>
          </a:xfrm>
          <a:prstGeom prst="rect">
            <a:avLst/>
          </a:prstGeom>
        </p:spPr>
        <p:txBody>
          <a:bodyPr/>
          <a:lstStyle>
            <a:lvl1pPr marL="0" indent="0">
              <a:buNone/>
              <a:defRPr sz="2133"/>
            </a:lvl1pPr>
          </a:lstStyle>
          <a:p>
            <a:endParaRPr lang="en-US"/>
          </a:p>
        </p:txBody>
      </p:sp>
      <p:sp>
        <p:nvSpPr>
          <p:cNvPr id="11" name="Text Placeholder 31"/>
          <p:cNvSpPr>
            <a:spLocks noGrp="1"/>
          </p:cNvSpPr>
          <p:nvPr>
            <p:ph type="body" sz="quarter" idx="20" hasCustomPrompt="1"/>
          </p:nvPr>
        </p:nvSpPr>
        <p:spPr>
          <a:xfrm>
            <a:off x="3986633" y="4584704"/>
            <a:ext cx="2370104" cy="1916637"/>
          </a:xfrm>
          <a:prstGeom prst="rect">
            <a:avLst/>
          </a:prstGeom>
          <a:solidFill>
            <a:schemeClr val="accent2"/>
          </a:solidFill>
        </p:spPr>
        <p:txBody>
          <a:bodyPr lIns="46800" rIns="46800"/>
          <a:lstStyle>
            <a:lvl1pPr marL="243411" indent="-243411">
              <a:spcBef>
                <a:spcPts val="1600"/>
              </a:spcBef>
              <a:buNone/>
              <a:defRPr sz="3200">
                <a:solidFill>
                  <a:schemeClr val="bg2"/>
                </a:solidFill>
                <a:latin typeface="Segoe UI Light" panose="020B0502040204020203" pitchFamily="34" charset="0"/>
                <a:cs typeface="Segoe UI Light" panose="020B0502040204020203" pitchFamily="34" charset="0"/>
              </a:defRPr>
            </a:lvl1pPr>
            <a:lvl2pPr marL="243411" indent="0">
              <a:spcBef>
                <a:spcPts val="0"/>
              </a:spcBef>
              <a:buNone/>
              <a:defRPr sz="1600">
                <a:solidFill>
                  <a:schemeClr val="bg2"/>
                </a:solidFill>
              </a:defRPr>
            </a:lvl2pPr>
          </a:lstStyle>
          <a:p>
            <a:pPr lvl="0"/>
            <a:r>
              <a:rPr lang="de-AT" dirty="0"/>
              <a:t>Text</a:t>
            </a:r>
          </a:p>
          <a:p>
            <a:pPr lvl="1"/>
            <a:r>
              <a:rPr lang="de-AT" dirty="0" err="1"/>
              <a:t>Subline</a:t>
            </a:r>
            <a:endParaRPr lang="de-AT" dirty="0"/>
          </a:p>
        </p:txBody>
      </p:sp>
      <p:sp>
        <p:nvSpPr>
          <p:cNvPr id="12" name="Text Placeholder 31"/>
          <p:cNvSpPr>
            <a:spLocks noGrp="1"/>
          </p:cNvSpPr>
          <p:nvPr>
            <p:ph type="body" sz="quarter" idx="21" hasCustomPrompt="1"/>
          </p:nvPr>
        </p:nvSpPr>
        <p:spPr>
          <a:xfrm>
            <a:off x="6456875" y="4584704"/>
            <a:ext cx="2370104" cy="1916637"/>
          </a:xfrm>
          <a:prstGeom prst="rect">
            <a:avLst/>
          </a:prstGeom>
          <a:solidFill>
            <a:schemeClr val="accent3"/>
          </a:solidFill>
        </p:spPr>
        <p:txBody>
          <a:bodyPr lIns="46800" rIns="46800"/>
          <a:lstStyle>
            <a:lvl1pPr marL="243411" indent="-243411">
              <a:spcBef>
                <a:spcPts val="1600"/>
              </a:spcBef>
              <a:buNone/>
              <a:defRPr sz="3200">
                <a:solidFill>
                  <a:schemeClr val="bg2"/>
                </a:solidFill>
                <a:latin typeface="Segoe UI Light" panose="020B0502040204020203" pitchFamily="34" charset="0"/>
                <a:cs typeface="Segoe UI Light" panose="020B0502040204020203" pitchFamily="34" charset="0"/>
              </a:defRPr>
            </a:lvl1pPr>
            <a:lvl2pPr marL="243411" indent="0">
              <a:spcBef>
                <a:spcPts val="0"/>
              </a:spcBef>
              <a:buNone/>
              <a:defRPr sz="1600">
                <a:solidFill>
                  <a:schemeClr val="bg2"/>
                </a:solidFill>
              </a:defRPr>
            </a:lvl2pPr>
          </a:lstStyle>
          <a:p>
            <a:pPr lvl="0"/>
            <a:r>
              <a:rPr lang="de-AT" dirty="0"/>
              <a:t>Text</a:t>
            </a:r>
          </a:p>
          <a:p>
            <a:pPr lvl="1"/>
            <a:r>
              <a:rPr lang="de-AT" dirty="0" err="1"/>
              <a:t>Subline</a:t>
            </a:r>
            <a:endParaRPr lang="de-AT" dirty="0"/>
          </a:p>
        </p:txBody>
      </p:sp>
      <p:sp>
        <p:nvSpPr>
          <p:cNvPr id="13" name="Text Placeholder 31"/>
          <p:cNvSpPr>
            <a:spLocks noGrp="1"/>
          </p:cNvSpPr>
          <p:nvPr>
            <p:ph type="body" sz="quarter" idx="22" hasCustomPrompt="1"/>
          </p:nvPr>
        </p:nvSpPr>
        <p:spPr>
          <a:xfrm>
            <a:off x="8923928" y="4584704"/>
            <a:ext cx="2370104" cy="1916637"/>
          </a:xfrm>
          <a:prstGeom prst="rect">
            <a:avLst/>
          </a:prstGeom>
          <a:solidFill>
            <a:schemeClr val="bg1">
              <a:lumMod val="65000"/>
            </a:schemeClr>
          </a:solidFill>
        </p:spPr>
        <p:txBody>
          <a:bodyPr lIns="46800" rIns="46800"/>
          <a:lstStyle>
            <a:lvl1pPr marL="243411" indent="-243411">
              <a:spcBef>
                <a:spcPts val="1600"/>
              </a:spcBef>
              <a:buNone/>
              <a:defRPr sz="3200">
                <a:solidFill>
                  <a:schemeClr val="bg2"/>
                </a:solidFill>
                <a:latin typeface="Segoe UI Light" panose="020B0502040204020203" pitchFamily="34" charset="0"/>
                <a:cs typeface="Segoe UI Light" panose="020B0502040204020203" pitchFamily="34" charset="0"/>
              </a:defRPr>
            </a:lvl1pPr>
            <a:lvl2pPr marL="243411" indent="0">
              <a:spcBef>
                <a:spcPts val="0"/>
              </a:spcBef>
              <a:buNone/>
              <a:defRPr sz="1600">
                <a:solidFill>
                  <a:schemeClr val="bg2"/>
                </a:solidFill>
              </a:defRPr>
            </a:lvl2pPr>
          </a:lstStyle>
          <a:p>
            <a:pPr lvl="0"/>
            <a:r>
              <a:rPr lang="de-AT" dirty="0"/>
              <a:t>Text</a:t>
            </a:r>
          </a:p>
          <a:p>
            <a:pPr lvl="1"/>
            <a:r>
              <a:rPr lang="de-AT" dirty="0" err="1"/>
              <a:t>Subline</a:t>
            </a:r>
            <a:endParaRPr lang="de-AT" dirty="0"/>
          </a:p>
        </p:txBody>
      </p:sp>
      <p:sp>
        <p:nvSpPr>
          <p:cNvPr id="5" name="Text Placeholder 4"/>
          <p:cNvSpPr>
            <a:spLocks noGrp="1"/>
          </p:cNvSpPr>
          <p:nvPr>
            <p:ph type="body" sz="quarter" idx="23"/>
          </p:nvPr>
        </p:nvSpPr>
        <p:spPr>
          <a:xfrm>
            <a:off x="1516392" y="6015103"/>
            <a:ext cx="2360909" cy="486239"/>
          </a:xfrm>
          <a:prstGeom prst="rect">
            <a:avLst/>
          </a:prstGeom>
        </p:spPr>
        <p:txBody>
          <a:bodyPr lIns="0" tIns="0" rIns="0" bIns="0" anchor="b"/>
          <a:lstStyle>
            <a:lvl1pPr marL="0" indent="0">
              <a:buNone/>
              <a:defRPr sz="1067">
                <a:solidFill>
                  <a:schemeClr val="tx1">
                    <a:lumMod val="50000"/>
                  </a:schemeClr>
                </a:solidFill>
              </a:defRPr>
            </a:lvl1pPr>
          </a:lstStyle>
          <a:p>
            <a:pPr lvl="0"/>
            <a:endParaRPr lang="de-AT" dirty="0"/>
          </a:p>
        </p:txBody>
      </p:sp>
      <p:sp>
        <p:nvSpPr>
          <p:cNvPr id="14" name="Text Placeholder 4"/>
          <p:cNvSpPr>
            <a:spLocks noGrp="1"/>
          </p:cNvSpPr>
          <p:nvPr>
            <p:ph type="body" sz="quarter" idx="24"/>
          </p:nvPr>
        </p:nvSpPr>
        <p:spPr>
          <a:xfrm>
            <a:off x="3986632" y="6015103"/>
            <a:ext cx="2360909" cy="486239"/>
          </a:xfrm>
          <a:prstGeom prst="rect">
            <a:avLst/>
          </a:prstGeom>
        </p:spPr>
        <p:txBody>
          <a:bodyPr lIns="0" tIns="0" rIns="0" bIns="0" anchor="b"/>
          <a:lstStyle>
            <a:lvl1pPr marL="0" indent="0">
              <a:buNone/>
              <a:defRPr sz="1067">
                <a:solidFill>
                  <a:schemeClr val="tx1">
                    <a:lumMod val="50000"/>
                  </a:schemeClr>
                </a:solidFill>
              </a:defRPr>
            </a:lvl1pPr>
          </a:lstStyle>
          <a:p>
            <a:pPr lvl="0"/>
            <a:endParaRPr lang="de-AT" dirty="0"/>
          </a:p>
        </p:txBody>
      </p:sp>
      <p:sp>
        <p:nvSpPr>
          <p:cNvPr id="15" name="Text Placeholder 4"/>
          <p:cNvSpPr>
            <a:spLocks noGrp="1"/>
          </p:cNvSpPr>
          <p:nvPr>
            <p:ph type="body" sz="quarter" idx="25"/>
          </p:nvPr>
        </p:nvSpPr>
        <p:spPr>
          <a:xfrm>
            <a:off x="6456874" y="6015103"/>
            <a:ext cx="2360909" cy="486239"/>
          </a:xfrm>
          <a:prstGeom prst="rect">
            <a:avLst/>
          </a:prstGeom>
        </p:spPr>
        <p:txBody>
          <a:bodyPr lIns="0" tIns="0" rIns="0" bIns="0" anchor="b"/>
          <a:lstStyle>
            <a:lvl1pPr marL="0" indent="0">
              <a:buNone/>
              <a:defRPr sz="1067">
                <a:solidFill>
                  <a:schemeClr val="tx1">
                    <a:lumMod val="50000"/>
                  </a:schemeClr>
                </a:solidFill>
              </a:defRPr>
            </a:lvl1pPr>
          </a:lstStyle>
          <a:p>
            <a:pPr lvl="0"/>
            <a:endParaRPr lang="de-AT" dirty="0"/>
          </a:p>
        </p:txBody>
      </p:sp>
      <p:sp>
        <p:nvSpPr>
          <p:cNvPr id="16" name="Text Placeholder 4"/>
          <p:cNvSpPr>
            <a:spLocks noGrp="1"/>
          </p:cNvSpPr>
          <p:nvPr>
            <p:ph type="body" sz="quarter" idx="26"/>
          </p:nvPr>
        </p:nvSpPr>
        <p:spPr>
          <a:xfrm>
            <a:off x="8911544" y="6015103"/>
            <a:ext cx="2360909" cy="486239"/>
          </a:xfrm>
          <a:prstGeom prst="rect">
            <a:avLst/>
          </a:prstGeom>
        </p:spPr>
        <p:txBody>
          <a:bodyPr lIns="0" tIns="0" rIns="0" bIns="0" anchor="b"/>
          <a:lstStyle>
            <a:lvl1pPr marL="0" indent="0">
              <a:buNone/>
              <a:defRPr sz="1067">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3593557192"/>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nodePh="1">
                                  <p:stCondLst>
                                    <p:cond delay="0"/>
                                  </p:stCondLst>
                                  <p:endCondLst>
                                    <p:cond evt="begin" delay="0">
                                      <p:tn val="5"/>
                                    </p:cond>
                                  </p:endCondLst>
                                  <p:childTnLst>
                                    <p:set>
                                      <p:cBhvr>
                                        <p:cTn id="6" dur="1" fill="hold">
                                          <p:stCondLst>
                                            <p:cond delay="0"/>
                                          </p:stCondLst>
                                        </p:cTn>
                                        <p:tgtEl>
                                          <p:spTgt spid="46"/>
                                        </p:tgtEl>
                                        <p:attrNameLst>
                                          <p:attrName>style.visibility</p:attrName>
                                        </p:attrNameLst>
                                      </p:cBhvr>
                                      <p:to>
                                        <p:strVal val="visible"/>
                                      </p:to>
                                    </p:set>
                                    <p:animEffect transition="in" filter="fade">
                                      <p:cBhvr>
                                        <p:cTn id="7" dur="500"/>
                                        <p:tgtEl>
                                          <p:spTgt spid="4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2">
                                            <p:bg/>
                                          </p:spTgt>
                                        </p:tgtEl>
                                        <p:attrNameLst>
                                          <p:attrName>style.visibility</p:attrName>
                                        </p:attrNameLst>
                                      </p:cBhvr>
                                      <p:to>
                                        <p:strVal val="visible"/>
                                      </p:to>
                                    </p:set>
                                    <p:animEffect transition="in" filter="fade">
                                      <p:cBhvr>
                                        <p:cTn id="10" dur="500"/>
                                        <p:tgtEl>
                                          <p:spTgt spid="32">
                                            <p:bg/>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2">
                                            <p:txEl>
                                              <p:pRg st="0" end="0"/>
                                            </p:txEl>
                                          </p:spTgt>
                                        </p:tgtEl>
                                        <p:attrNameLst>
                                          <p:attrName>style.visibility</p:attrName>
                                        </p:attrNameLst>
                                      </p:cBhvr>
                                      <p:to>
                                        <p:strVal val="visible"/>
                                      </p:to>
                                    </p:set>
                                    <p:animEffect transition="in" filter="fade">
                                      <p:cBhvr>
                                        <p:cTn id="13" dur="500"/>
                                        <p:tgtEl>
                                          <p:spTgt spid="32">
                                            <p:txEl>
                                              <p:pRg st="0" end="0"/>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2">
                                            <p:txEl>
                                              <p:pRg st="1" end="1"/>
                                            </p:txEl>
                                          </p:spTgt>
                                        </p:tgtEl>
                                        <p:attrNameLst>
                                          <p:attrName>style.visibility</p:attrName>
                                        </p:attrNameLst>
                                      </p:cBhvr>
                                      <p:to>
                                        <p:strVal val="visible"/>
                                      </p:to>
                                    </p:set>
                                    <p:animEffect transition="in" filter="fade">
                                      <p:cBhvr>
                                        <p:cTn id="16" dur="500"/>
                                        <p:tgtEl>
                                          <p:spTgt spid="32">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nodePh="1">
                                  <p:stCondLst>
                                    <p:cond delay="0"/>
                                  </p:stCondLst>
                                  <p:endCondLst>
                                    <p:cond evt="begin" delay="0">
                                      <p:tn val="19"/>
                                    </p:cond>
                                  </p:endCondLst>
                                  <p:childTnLst>
                                    <p:set>
                                      <p:cBhvr>
                                        <p:cTn id="20" dur="1" fill="hold">
                                          <p:stCondLst>
                                            <p:cond delay="0"/>
                                          </p:stCondLst>
                                        </p:cTn>
                                        <p:tgtEl>
                                          <p:spTgt spid="57"/>
                                        </p:tgtEl>
                                        <p:attrNameLst>
                                          <p:attrName>style.visibility</p:attrName>
                                        </p:attrNameLst>
                                      </p:cBhvr>
                                      <p:to>
                                        <p:strVal val="visible"/>
                                      </p:to>
                                    </p:set>
                                    <p:animEffect transition="in" filter="fade">
                                      <p:cBhvr>
                                        <p:cTn id="21" dur="500"/>
                                        <p:tgtEl>
                                          <p:spTgt spid="57"/>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1">
                                            <p:bg/>
                                          </p:spTgt>
                                        </p:tgtEl>
                                        <p:attrNameLst>
                                          <p:attrName>style.visibility</p:attrName>
                                        </p:attrNameLst>
                                      </p:cBhvr>
                                      <p:to>
                                        <p:strVal val="visible"/>
                                      </p:to>
                                    </p:set>
                                    <p:animEffect transition="in" filter="fade">
                                      <p:cBhvr>
                                        <p:cTn id="24" dur="500"/>
                                        <p:tgtEl>
                                          <p:spTgt spid="11">
                                            <p:bg/>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1">
                                            <p:txEl>
                                              <p:pRg st="0" end="0"/>
                                            </p:txEl>
                                          </p:spTgt>
                                        </p:tgtEl>
                                        <p:attrNameLst>
                                          <p:attrName>style.visibility</p:attrName>
                                        </p:attrNameLst>
                                      </p:cBhvr>
                                      <p:to>
                                        <p:strVal val="visible"/>
                                      </p:to>
                                    </p:set>
                                    <p:animEffect transition="in" filter="fade">
                                      <p:cBhvr>
                                        <p:cTn id="27" dur="500"/>
                                        <p:tgtEl>
                                          <p:spTgt spid="11">
                                            <p:txEl>
                                              <p:pRg st="0" end="0"/>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1">
                                            <p:txEl>
                                              <p:pRg st="1" end="1"/>
                                            </p:txEl>
                                          </p:spTgt>
                                        </p:tgtEl>
                                        <p:attrNameLst>
                                          <p:attrName>style.visibility</p:attrName>
                                        </p:attrNameLst>
                                      </p:cBhvr>
                                      <p:to>
                                        <p:strVal val="visible"/>
                                      </p:to>
                                    </p:set>
                                    <p:animEffect transition="in" filter="fade">
                                      <p:cBhvr>
                                        <p:cTn id="30" dur="500"/>
                                        <p:tgtEl>
                                          <p:spTgt spid="11">
                                            <p:txEl>
                                              <p:pRg st="1" end="1"/>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nodePh="1">
                                  <p:stCondLst>
                                    <p:cond delay="0"/>
                                  </p:stCondLst>
                                  <p:endCondLst>
                                    <p:cond evt="begin" delay="0">
                                      <p:tn val="33"/>
                                    </p:cond>
                                  </p:endCondLst>
                                  <p:childTnLst>
                                    <p:set>
                                      <p:cBhvr>
                                        <p:cTn id="34" dur="1" fill="hold">
                                          <p:stCondLst>
                                            <p:cond delay="0"/>
                                          </p:stCondLst>
                                        </p:cTn>
                                        <p:tgtEl>
                                          <p:spTgt spid="60"/>
                                        </p:tgtEl>
                                        <p:attrNameLst>
                                          <p:attrName>style.visibility</p:attrName>
                                        </p:attrNameLst>
                                      </p:cBhvr>
                                      <p:to>
                                        <p:strVal val="visible"/>
                                      </p:to>
                                    </p:set>
                                    <p:animEffect transition="in" filter="fade">
                                      <p:cBhvr>
                                        <p:cTn id="35" dur="500"/>
                                        <p:tgtEl>
                                          <p:spTgt spid="60"/>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2">
                                            <p:bg/>
                                          </p:spTgt>
                                        </p:tgtEl>
                                        <p:attrNameLst>
                                          <p:attrName>style.visibility</p:attrName>
                                        </p:attrNameLst>
                                      </p:cBhvr>
                                      <p:to>
                                        <p:strVal val="visible"/>
                                      </p:to>
                                    </p:set>
                                    <p:animEffect transition="in" filter="fade">
                                      <p:cBhvr>
                                        <p:cTn id="38" dur="500"/>
                                        <p:tgtEl>
                                          <p:spTgt spid="12">
                                            <p:bg/>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2">
                                            <p:txEl>
                                              <p:pRg st="0" end="0"/>
                                            </p:txEl>
                                          </p:spTgt>
                                        </p:tgtEl>
                                        <p:attrNameLst>
                                          <p:attrName>style.visibility</p:attrName>
                                        </p:attrNameLst>
                                      </p:cBhvr>
                                      <p:to>
                                        <p:strVal val="visible"/>
                                      </p:to>
                                    </p:set>
                                    <p:animEffect transition="in" filter="fade">
                                      <p:cBhvr>
                                        <p:cTn id="41" dur="500"/>
                                        <p:tgtEl>
                                          <p:spTgt spid="12">
                                            <p:txEl>
                                              <p:pRg st="0" end="0"/>
                                            </p:txEl>
                                          </p:spTgt>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2">
                                            <p:txEl>
                                              <p:pRg st="1" end="1"/>
                                            </p:txEl>
                                          </p:spTgt>
                                        </p:tgtEl>
                                        <p:attrNameLst>
                                          <p:attrName>style.visibility</p:attrName>
                                        </p:attrNameLst>
                                      </p:cBhvr>
                                      <p:to>
                                        <p:strVal val="visible"/>
                                      </p:to>
                                    </p:set>
                                    <p:animEffect transition="in" filter="fade">
                                      <p:cBhvr>
                                        <p:cTn id="44" dur="500"/>
                                        <p:tgtEl>
                                          <p:spTgt spid="12">
                                            <p:txEl>
                                              <p:pRg st="1" end="1"/>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nodePh="1">
                                  <p:stCondLst>
                                    <p:cond delay="0"/>
                                  </p:stCondLst>
                                  <p:endCondLst>
                                    <p:cond evt="begin" delay="0">
                                      <p:tn val="47"/>
                                    </p:cond>
                                  </p:endCondLst>
                                  <p:childTnLst>
                                    <p:set>
                                      <p:cBhvr>
                                        <p:cTn id="48" dur="1" fill="hold">
                                          <p:stCondLst>
                                            <p:cond delay="0"/>
                                          </p:stCondLst>
                                        </p:cTn>
                                        <p:tgtEl>
                                          <p:spTgt spid="63"/>
                                        </p:tgtEl>
                                        <p:attrNameLst>
                                          <p:attrName>style.visibility</p:attrName>
                                        </p:attrNameLst>
                                      </p:cBhvr>
                                      <p:to>
                                        <p:strVal val="visible"/>
                                      </p:to>
                                    </p:set>
                                    <p:animEffect transition="in" filter="fade">
                                      <p:cBhvr>
                                        <p:cTn id="49" dur="500"/>
                                        <p:tgtEl>
                                          <p:spTgt spid="63"/>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3">
                                            <p:bg/>
                                          </p:spTgt>
                                        </p:tgtEl>
                                        <p:attrNameLst>
                                          <p:attrName>style.visibility</p:attrName>
                                        </p:attrNameLst>
                                      </p:cBhvr>
                                      <p:to>
                                        <p:strVal val="visible"/>
                                      </p:to>
                                    </p:set>
                                    <p:animEffect transition="in" filter="fade">
                                      <p:cBhvr>
                                        <p:cTn id="52" dur="500"/>
                                        <p:tgtEl>
                                          <p:spTgt spid="13">
                                            <p:bg/>
                                          </p:spTgt>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13">
                                            <p:txEl>
                                              <p:pRg st="0" end="0"/>
                                            </p:txEl>
                                          </p:spTgt>
                                        </p:tgtEl>
                                        <p:attrNameLst>
                                          <p:attrName>style.visibility</p:attrName>
                                        </p:attrNameLst>
                                      </p:cBhvr>
                                      <p:to>
                                        <p:strVal val="visible"/>
                                      </p:to>
                                    </p:set>
                                    <p:animEffect transition="in" filter="fade">
                                      <p:cBhvr>
                                        <p:cTn id="55" dur="500"/>
                                        <p:tgtEl>
                                          <p:spTgt spid="13">
                                            <p:txEl>
                                              <p:pRg st="0" end="0"/>
                                            </p:txEl>
                                          </p:spTgt>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13">
                                            <p:txEl>
                                              <p:pRg st="1" end="1"/>
                                            </p:txEl>
                                          </p:spTgt>
                                        </p:tgtEl>
                                        <p:attrNameLst>
                                          <p:attrName>style.visibility</p:attrName>
                                        </p:attrNameLst>
                                      </p:cBhvr>
                                      <p:to>
                                        <p:strVal val="visible"/>
                                      </p:to>
                                    </p:set>
                                    <p:animEffect transition="in" filter="fade">
                                      <p:cBhvr>
                                        <p:cTn id="58" dur="500"/>
                                        <p:tgtEl>
                                          <p:spTgt spid="1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uiExpand="1" build="p" animBg="1">
        <p:tmplLst>
          <p:tmpl>
            <p:tnLst>
              <p:par>
                <p:cTn presetID="10" presetClass="entr" presetSubtype="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Lst>
      </p:bldP>
      <p:bldP spid="46" grpId="0"/>
      <p:bldP spid="57" grpId="0"/>
      <p:bldP spid="60" grpId="0"/>
      <p:bldP spid="63" grpId="0"/>
      <p:bldP spid="11" grpId="0" uiExpand="1" build="p" animBg="1">
        <p:tmplLst>
          <p:tmpl>
            <p:tnLst>
              <p:par>
                <p:cTn presetID="10" presetClass="entr" presetSubtype="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P spid="12" grpId="0" uiExpand="1" build="p" animBg="1">
        <p:tmplLst>
          <p:tmpl>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3" grpId="0" uiExpand="1" build="p" animBg="1">
        <p:tmplLst>
          <p:tmpl>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Modern UI (without animation)">
    <p:spTree>
      <p:nvGrpSpPr>
        <p:cNvPr id="1" name=""/>
        <p:cNvGrpSpPr/>
        <p:nvPr/>
      </p:nvGrpSpPr>
      <p:grpSpPr>
        <a:xfrm>
          <a:off x="0" y="0"/>
          <a:ext cx="0" cy="0"/>
          <a:chOff x="0" y="0"/>
          <a:chExt cx="0" cy="0"/>
        </a:xfrm>
      </p:grpSpPr>
      <p:sp>
        <p:nvSpPr>
          <p:cNvPr id="32" name="Text Placeholder 31"/>
          <p:cNvSpPr>
            <a:spLocks noGrp="1"/>
          </p:cNvSpPr>
          <p:nvPr userDrawn="1">
            <p:ph type="body" sz="quarter" idx="10" hasCustomPrompt="1"/>
          </p:nvPr>
        </p:nvSpPr>
        <p:spPr>
          <a:xfrm>
            <a:off x="1516392" y="4584704"/>
            <a:ext cx="2370104" cy="1916637"/>
          </a:xfrm>
          <a:prstGeom prst="rect">
            <a:avLst/>
          </a:prstGeom>
          <a:solidFill>
            <a:schemeClr val="accent1"/>
          </a:solidFill>
        </p:spPr>
        <p:txBody>
          <a:bodyPr lIns="46800" rIns="46800"/>
          <a:lstStyle>
            <a:lvl1pPr marL="243411" indent="-243411">
              <a:spcBef>
                <a:spcPts val="1600"/>
              </a:spcBef>
              <a:buNone/>
              <a:defRPr sz="3200">
                <a:solidFill>
                  <a:schemeClr val="bg2"/>
                </a:solidFill>
                <a:latin typeface="Segoe UI Light" panose="020B0502040204020203" pitchFamily="34" charset="0"/>
                <a:cs typeface="Segoe UI Light" panose="020B0502040204020203" pitchFamily="34" charset="0"/>
              </a:defRPr>
            </a:lvl1pPr>
            <a:lvl2pPr marL="243411" indent="0">
              <a:spcBef>
                <a:spcPts val="0"/>
              </a:spcBef>
              <a:buNone/>
              <a:defRPr sz="1600">
                <a:solidFill>
                  <a:schemeClr val="bg2"/>
                </a:solidFill>
              </a:defRPr>
            </a:lvl2pPr>
          </a:lstStyle>
          <a:p>
            <a:pPr lvl="0"/>
            <a:r>
              <a:rPr lang="de-AT" dirty="0"/>
              <a:t>Text</a:t>
            </a:r>
          </a:p>
          <a:p>
            <a:pPr lvl="1"/>
            <a:r>
              <a:rPr lang="de-AT" dirty="0" err="1"/>
              <a:t>Subline</a:t>
            </a:r>
            <a:endParaRPr lang="de-AT" dirty="0"/>
          </a:p>
        </p:txBody>
      </p:sp>
      <p:sp>
        <p:nvSpPr>
          <p:cNvPr id="46" name="Picture Placeholder 45"/>
          <p:cNvSpPr>
            <a:spLocks noGrp="1"/>
          </p:cNvSpPr>
          <p:nvPr>
            <p:ph type="pic" sz="quarter" idx="14"/>
          </p:nvPr>
        </p:nvSpPr>
        <p:spPr>
          <a:xfrm>
            <a:off x="1516393" y="1687121"/>
            <a:ext cx="2373292" cy="2879808"/>
          </a:xfrm>
          <a:prstGeom prst="rect">
            <a:avLst/>
          </a:prstGeom>
        </p:spPr>
        <p:txBody>
          <a:bodyPr/>
          <a:lstStyle>
            <a:lvl1pPr marL="0" indent="0">
              <a:buNone/>
              <a:defRPr sz="2133"/>
            </a:lvl1pPr>
          </a:lstStyle>
          <a:p>
            <a:endParaRPr lang="en-US" dirty="0"/>
          </a:p>
        </p:txBody>
      </p:sp>
      <p:sp>
        <p:nvSpPr>
          <p:cNvPr id="2" name="Titel 1"/>
          <p:cNvSpPr>
            <a:spLocks noGrp="1"/>
          </p:cNvSpPr>
          <p:nvPr>
            <p:ph type="title" hasCustomPrompt="1"/>
          </p:nvPr>
        </p:nvSpPr>
        <p:spPr>
          <a:xfrm>
            <a:off x="1525587" y="478069"/>
            <a:ext cx="10331052" cy="909307"/>
          </a:xfrm>
          <a:prstGeom prst="rect">
            <a:avLst/>
          </a:prstGeom>
        </p:spPr>
        <p:txBody>
          <a:bodyPr wrap="none" lIns="0" tIns="0" rIns="0" bIns="0" anchor="ctr"/>
          <a:lstStyle>
            <a:lvl1pPr>
              <a:defRPr sz="7200">
                <a:solidFill>
                  <a:schemeClr val="accent2"/>
                </a:solidFill>
              </a:defRPr>
            </a:lvl1pPr>
          </a:lstStyle>
          <a:p>
            <a:r>
              <a:rPr lang="de-DE" dirty="0"/>
              <a:t>Title</a:t>
            </a:r>
            <a:endParaRPr lang="en-US" dirty="0"/>
          </a:p>
        </p:txBody>
      </p:sp>
      <p:sp>
        <p:nvSpPr>
          <p:cNvPr id="57" name="Picture Placeholder 45"/>
          <p:cNvSpPr>
            <a:spLocks noGrp="1"/>
          </p:cNvSpPr>
          <p:nvPr>
            <p:ph type="pic" sz="quarter" idx="15"/>
          </p:nvPr>
        </p:nvSpPr>
        <p:spPr>
          <a:xfrm>
            <a:off x="3986634" y="1687121"/>
            <a:ext cx="2373292" cy="2879808"/>
          </a:xfrm>
          <a:prstGeom prst="rect">
            <a:avLst/>
          </a:prstGeom>
        </p:spPr>
        <p:txBody>
          <a:bodyPr/>
          <a:lstStyle>
            <a:lvl1pPr marL="0" indent="0">
              <a:buNone/>
              <a:defRPr sz="2133"/>
            </a:lvl1pPr>
          </a:lstStyle>
          <a:p>
            <a:endParaRPr lang="en-US"/>
          </a:p>
        </p:txBody>
      </p:sp>
      <p:sp>
        <p:nvSpPr>
          <p:cNvPr id="60" name="Picture Placeholder 45"/>
          <p:cNvSpPr>
            <a:spLocks noGrp="1"/>
          </p:cNvSpPr>
          <p:nvPr>
            <p:ph type="pic" sz="quarter" idx="17"/>
          </p:nvPr>
        </p:nvSpPr>
        <p:spPr>
          <a:xfrm>
            <a:off x="6456875" y="1687121"/>
            <a:ext cx="2373292" cy="2879808"/>
          </a:xfrm>
          <a:prstGeom prst="rect">
            <a:avLst/>
          </a:prstGeom>
        </p:spPr>
        <p:txBody>
          <a:bodyPr/>
          <a:lstStyle>
            <a:lvl1pPr marL="0" indent="0">
              <a:buNone/>
              <a:defRPr sz="2133"/>
            </a:lvl1pPr>
          </a:lstStyle>
          <a:p>
            <a:endParaRPr lang="en-US"/>
          </a:p>
        </p:txBody>
      </p:sp>
      <p:sp>
        <p:nvSpPr>
          <p:cNvPr id="63" name="Picture Placeholder 45"/>
          <p:cNvSpPr>
            <a:spLocks noGrp="1"/>
          </p:cNvSpPr>
          <p:nvPr>
            <p:ph type="pic" sz="quarter" idx="19"/>
          </p:nvPr>
        </p:nvSpPr>
        <p:spPr>
          <a:xfrm>
            <a:off x="8923929" y="1687121"/>
            <a:ext cx="2373292" cy="2879808"/>
          </a:xfrm>
          <a:prstGeom prst="rect">
            <a:avLst/>
          </a:prstGeom>
        </p:spPr>
        <p:txBody>
          <a:bodyPr/>
          <a:lstStyle>
            <a:lvl1pPr marL="0" indent="0">
              <a:buNone/>
              <a:defRPr sz="2133"/>
            </a:lvl1pPr>
          </a:lstStyle>
          <a:p>
            <a:endParaRPr lang="en-US"/>
          </a:p>
        </p:txBody>
      </p:sp>
      <p:sp>
        <p:nvSpPr>
          <p:cNvPr id="11" name="Text Placeholder 31"/>
          <p:cNvSpPr>
            <a:spLocks noGrp="1"/>
          </p:cNvSpPr>
          <p:nvPr>
            <p:ph type="body" sz="quarter" idx="20" hasCustomPrompt="1"/>
          </p:nvPr>
        </p:nvSpPr>
        <p:spPr>
          <a:xfrm>
            <a:off x="3986633" y="4584704"/>
            <a:ext cx="2370104" cy="1916637"/>
          </a:xfrm>
          <a:prstGeom prst="rect">
            <a:avLst/>
          </a:prstGeom>
          <a:solidFill>
            <a:schemeClr val="accent2"/>
          </a:solidFill>
        </p:spPr>
        <p:txBody>
          <a:bodyPr lIns="46800" rIns="46800"/>
          <a:lstStyle>
            <a:lvl1pPr marL="243411" indent="-243411">
              <a:spcBef>
                <a:spcPts val="1600"/>
              </a:spcBef>
              <a:buNone/>
              <a:defRPr sz="3200">
                <a:solidFill>
                  <a:schemeClr val="bg2"/>
                </a:solidFill>
                <a:latin typeface="Segoe UI Light" panose="020B0502040204020203" pitchFamily="34" charset="0"/>
                <a:cs typeface="Segoe UI Light" panose="020B0502040204020203" pitchFamily="34" charset="0"/>
              </a:defRPr>
            </a:lvl1pPr>
            <a:lvl2pPr marL="243411" indent="0">
              <a:spcBef>
                <a:spcPts val="0"/>
              </a:spcBef>
              <a:buNone/>
              <a:defRPr sz="1600">
                <a:solidFill>
                  <a:schemeClr val="bg2"/>
                </a:solidFill>
              </a:defRPr>
            </a:lvl2pPr>
          </a:lstStyle>
          <a:p>
            <a:pPr lvl="0"/>
            <a:r>
              <a:rPr lang="de-AT" dirty="0"/>
              <a:t>Text</a:t>
            </a:r>
          </a:p>
          <a:p>
            <a:pPr lvl="1"/>
            <a:r>
              <a:rPr lang="de-AT" dirty="0" err="1"/>
              <a:t>Subline</a:t>
            </a:r>
            <a:endParaRPr lang="de-AT" dirty="0"/>
          </a:p>
        </p:txBody>
      </p:sp>
      <p:sp>
        <p:nvSpPr>
          <p:cNvPr id="12" name="Text Placeholder 31"/>
          <p:cNvSpPr>
            <a:spLocks noGrp="1"/>
          </p:cNvSpPr>
          <p:nvPr>
            <p:ph type="body" sz="quarter" idx="21" hasCustomPrompt="1"/>
          </p:nvPr>
        </p:nvSpPr>
        <p:spPr>
          <a:xfrm>
            <a:off x="6456875" y="4584704"/>
            <a:ext cx="2370104" cy="1916637"/>
          </a:xfrm>
          <a:prstGeom prst="rect">
            <a:avLst/>
          </a:prstGeom>
          <a:solidFill>
            <a:schemeClr val="accent3"/>
          </a:solidFill>
        </p:spPr>
        <p:txBody>
          <a:bodyPr lIns="46800" rIns="46800"/>
          <a:lstStyle>
            <a:lvl1pPr marL="243411" indent="-243411">
              <a:spcBef>
                <a:spcPts val="1600"/>
              </a:spcBef>
              <a:buNone/>
              <a:defRPr sz="3200">
                <a:solidFill>
                  <a:schemeClr val="bg2"/>
                </a:solidFill>
                <a:latin typeface="Segoe UI Light" panose="020B0502040204020203" pitchFamily="34" charset="0"/>
                <a:cs typeface="Segoe UI Light" panose="020B0502040204020203" pitchFamily="34" charset="0"/>
              </a:defRPr>
            </a:lvl1pPr>
            <a:lvl2pPr marL="243411" indent="0">
              <a:spcBef>
                <a:spcPts val="0"/>
              </a:spcBef>
              <a:buNone/>
              <a:defRPr sz="1600">
                <a:solidFill>
                  <a:schemeClr val="bg2"/>
                </a:solidFill>
              </a:defRPr>
            </a:lvl2pPr>
          </a:lstStyle>
          <a:p>
            <a:pPr lvl="0"/>
            <a:r>
              <a:rPr lang="de-AT" dirty="0"/>
              <a:t>Text</a:t>
            </a:r>
          </a:p>
          <a:p>
            <a:pPr lvl="1"/>
            <a:r>
              <a:rPr lang="de-AT" dirty="0" err="1"/>
              <a:t>Subline</a:t>
            </a:r>
            <a:endParaRPr lang="de-AT" dirty="0"/>
          </a:p>
        </p:txBody>
      </p:sp>
      <p:sp>
        <p:nvSpPr>
          <p:cNvPr id="13" name="Text Placeholder 31"/>
          <p:cNvSpPr>
            <a:spLocks noGrp="1"/>
          </p:cNvSpPr>
          <p:nvPr>
            <p:ph type="body" sz="quarter" idx="22" hasCustomPrompt="1"/>
          </p:nvPr>
        </p:nvSpPr>
        <p:spPr>
          <a:xfrm>
            <a:off x="8923928" y="4584704"/>
            <a:ext cx="2370104" cy="1916637"/>
          </a:xfrm>
          <a:prstGeom prst="rect">
            <a:avLst/>
          </a:prstGeom>
          <a:solidFill>
            <a:schemeClr val="bg1">
              <a:lumMod val="65000"/>
            </a:schemeClr>
          </a:solidFill>
        </p:spPr>
        <p:txBody>
          <a:bodyPr lIns="46800" rIns="46800"/>
          <a:lstStyle>
            <a:lvl1pPr marL="243411" indent="-243411">
              <a:spcBef>
                <a:spcPts val="1600"/>
              </a:spcBef>
              <a:buNone/>
              <a:defRPr sz="3200">
                <a:solidFill>
                  <a:schemeClr val="bg2"/>
                </a:solidFill>
                <a:latin typeface="Segoe UI Light" panose="020B0502040204020203" pitchFamily="34" charset="0"/>
                <a:cs typeface="Segoe UI Light" panose="020B0502040204020203" pitchFamily="34" charset="0"/>
              </a:defRPr>
            </a:lvl1pPr>
            <a:lvl2pPr marL="243411" indent="0">
              <a:spcBef>
                <a:spcPts val="0"/>
              </a:spcBef>
              <a:buNone/>
              <a:defRPr sz="1600">
                <a:solidFill>
                  <a:schemeClr val="bg2"/>
                </a:solidFill>
              </a:defRPr>
            </a:lvl2pPr>
          </a:lstStyle>
          <a:p>
            <a:pPr lvl="0"/>
            <a:r>
              <a:rPr lang="de-AT" dirty="0"/>
              <a:t>Text</a:t>
            </a:r>
          </a:p>
          <a:p>
            <a:pPr lvl="1"/>
            <a:r>
              <a:rPr lang="de-AT" dirty="0" err="1"/>
              <a:t>Subline</a:t>
            </a:r>
            <a:endParaRPr lang="de-AT" dirty="0"/>
          </a:p>
        </p:txBody>
      </p:sp>
      <p:sp>
        <p:nvSpPr>
          <p:cNvPr id="14" name="Text Placeholder 4"/>
          <p:cNvSpPr>
            <a:spLocks noGrp="1"/>
          </p:cNvSpPr>
          <p:nvPr>
            <p:ph type="body" sz="quarter" idx="23"/>
          </p:nvPr>
        </p:nvSpPr>
        <p:spPr>
          <a:xfrm>
            <a:off x="1513723" y="6015103"/>
            <a:ext cx="2360909" cy="486239"/>
          </a:xfrm>
          <a:prstGeom prst="rect">
            <a:avLst/>
          </a:prstGeom>
        </p:spPr>
        <p:txBody>
          <a:bodyPr lIns="0" tIns="0" rIns="0" bIns="0" anchor="b"/>
          <a:lstStyle>
            <a:lvl1pPr marL="0" indent="0">
              <a:buNone/>
              <a:defRPr sz="1067">
                <a:solidFill>
                  <a:schemeClr val="tx1">
                    <a:lumMod val="50000"/>
                  </a:schemeClr>
                </a:solidFill>
              </a:defRPr>
            </a:lvl1pPr>
          </a:lstStyle>
          <a:p>
            <a:pPr lvl="0"/>
            <a:endParaRPr lang="de-AT" dirty="0"/>
          </a:p>
        </p:txBody>
      </p:sp>
      <p:sp>
        <p:nvSpPr>
          <p:cNvPr id="15" name="Text Placeholder 4"/>
          <p:cNvSpPr>
            <a:spLocks noGrp="1"/>
          </p:cNvSpPr>
          <p:nvPr>
            <p:ph type="body" sz="quarter" idx="24"/>
          </p:nvPr>
        </p:nvSpPr>
        <p:spPr>
          <a:xfrm>
            <a:off x="3983963" y="6015103"/>
            <a:ext cx="2360909" cy="486239"/>
          </a:xfrm>
          <a:prstGeom prst="rect">
            <a:avLst/>
          </a:prstGeom>
        </p:spPr>
        <p:txBody>
          <a:bodyPr lIns="0" tIns="0" rIns="0" bIns="0" anchor="b"/>
          <a:lstStyle>
            <a:lvl1pPr marL="0" indent="0">
              <a:buNone/>
              <a:defRPr sz="1067">
                <a:solidFill>
                  <a:schemeClr val="tx1">
                    <a:lumMod val="50000"/>
                  </a:schemeClr>
                </a:solidFill>
              </a:defRPr>
            </a:lvl1pPr>
          </a:lstStyle>
          <a:p>
            <a:pPr lvl="0"/>
            <a:endParaRPr lang="de-AT" dirty="0"/>
          </a:p>
        </p:txBody>
      </p:sp>
      <p:sp>
        <p:nvSpPr>
          <p:cNvPr id="16" name="Text Placeholder 4"/>
          <p:cNvSpPr>
            <a:spLocks noGrp="1"/>
          </p:cNvSpPr>
          <p:nvPr>
            <p:ph type="body" sz="quarter" idx="25"/>
          </p:nvPr>
        </p:nvSpPr>
        <p:spPr>
          <a:xfrm>
            <a:off x="6454204" y="6015103"/>
            <a:ext cx="2360909" cy="486239"/>
          </a:xfrm>
          <a:prstGeom prst="rect">
            <a:avLst/>
          </a:prstGeom>
        </p:spPr>
        <p:txBody>
          <a:bodyPr lIns="0" tIns="0" rIns="0" bIns="0" anchor="b"/>
          <a:lstStyle>
            <a:lvl1pPr marL="0" indent="0">
              <a:buNone/>
              <a:defRPr sz="1067">
                <a:solidFill>
                  <a:schemeClr val="tx1">
                    <a:lumMod val="50000"/>
                  </a:schemeClr>
                </a:solidFill>
              </a:defRPr>
            </a:lvl1pPr>
          </a:lstStyle>
          <a:p>
            <a:pPr lvl="0"/>
            <a:endParaRPr lang="de-AT" dirty="0"/>
          </a:p>
        </p:txBody>
      </p:sp>
      <p:sp>
        <p:nvSpPr>
          <p:cNvPr id="17" name="Text Placeholder 4"/>
          <p:cNvSpPr>
            <a:spLocks noGrp="1"/>
          </p:cNvSpPr>
          <p:nvPr>
            <p:ph type="body" sz="quarter" idx="26"/>
          </p:nvPr>
        </p:nvSpPr>
        <p:spPr>
          <a:xfrm>
            <a:off x="8908875" y="6015103"/>
            <a:ext cx="2360909" cy="486239"/>
          </a:xfrm>
          <a:prstGeom prst="rect">
            <a:avLst/>
          </a:prstGeom>
        </p:spPr>
        <p:txBody>
          <a:bodyPr lIns="0" tIns="0" rIns="0" bIns="0" anchor="b"/>
          <a:lstStyle>
            <a:lvl1pPr marL="0" indent="0">
              <a:buNone/>
              <a:defRPr sz="1067">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2963523858"/>
      </p:ext>
    </p:extLst>
  </p:cSld>
  <p:clrMapOvr>
    <a:masterClrMapping/>
  </p:clrMapOvr>
  <p:transition spd="slow">
    <p:push/>
  </p:transition>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5" name="Straight Connector 4"/>
          <p:cNvCxnSpPr/>
          <p:nvPr userDrawn="1"/>
        </p:nvCxnSpPr>
        <p:spPr>
          <a:xfrm>
            <a:off x="0" y="1270000"/>
            <a:ext cx="12192000" cy="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flipV="1">
            <a:off x="1524000" y="0"/>
            <a:ext cx="0" cy="685800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userDrawn="1"/>
        </p:nvCxnSpPr>
        <p:spPr>
          <a:xfrm>
            <a:off x="1524000" y="1778000"/>
            <a:ext cx="10668000" cy="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userDrawn="1"/>
        </p:nvCxnSpPr>
        <p:spPr>
          <a:xfrm>
            <a:off x="1524000" y="1981200"/>
            <a:ext cx="10668000" cy="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userDrawn="1"/>
        </p:nvCxnSpPr>
        <p:spPr>
          <a:xfrm flipV="1">
            <a:off x="6854944" y="0"/>
            <a:ext cx="0" cy="685800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a:xfrm>
            <a:off x="1524000" y="5083200"/>
            <a:ext cx="10668000" cy="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userDrawn="1"/>
        </p:nvCxnSpPr>
        <p:spPr>
          <a:xfrm flipV="1">
            <a:off x="6753600" y="0"/>
            <a:ext cx="0" cy="685800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userDrawn="1"/>
        </p:nvCxnSpPr>
        <p:spPr>
          <a:xfrm flipV="1">
            <a:off x="6969600" y="0"/>
            <a:ext cx="0" cy="6858000"/>
          </a:xfrm>
          <a:prstGeom prst="line">
            <a:avLst/>
          </a:prstGeom>
          <a:ln>
            <a:no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0639180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 id="2147483693" r:id="rId33"/>
    <p:sldLayoutId id="2147483694" r:id="rId34"/>
    <p:sldLayoutId id="2147483695" r:id="rId35"/>
    <p:sldLayoutId id="2147483696" r:id="rId36"/>
  </p:sldLayoutIdLst>
  <p:hf hdr="0" ftr="0"/>
  <p:txStyles>
    <p:titleStyle>
      <a:lvl1pPr algn="l" defTabSz="1219170" rtl="0" eaLnBrk="1" latinLnBrk="0" hangingPunct="1">
        <a:spcBef>
          <a:spcPct val="0"/>
        </a:spcBef>
        <a:buNone/>
        <a:defRPr lang="de-AT" sz="5600" kern="1200" dirty="0" smtClean="0">
          <a:solidFill>
            <a:schemeClr val="accent3"/>
          </a:solidFill>
          <a:latin typeface="Segoe UI Light" pitchFamily="34" charset="0"/>
          <a:ea typeface="+mj-ea"/>
          <a:cs typeface="+mj-cs"/>
        </a:defRPr>
      </a:lvl1pPr>
    </p:titleStyle>
    <p:bodyStyle>
      <a:lvl1pPr marL="457189" indent="-457189" algn="l" defTabSz="1219170" rtl="0" eaLnBrk="1" latinLnBrk="0" hangingPunct="1">
        <a:spcBef>
          <a:spcPct val="20000"/>
        </a:spcBef>
        <a:buFont typeface="Arial" pitchFamily="34" charset="0"/>
        <a:buChar char="•"/>
        <a:defRPr sz="4267" kern="1200">
          <a:solidFill>
            <a:schemeClr val="accent1"/>
          </a:solidFill>
          <a:latin typeface="+mj-lt"/>
          <a:ea typeface="+mn-ea"/>
          <a:cs typeface="+mn-cs"/>
        </a:defRPr>
      </a:lvl1pPr>
      <a:lvl2pPr marL="990575" indent="-380990" algn="l" defTabSz="1219170" rtl="0" eaLnBrk="1" latinLnBrk="0" hangingPunct="1">
        <a:spcBef>
          <a:spcPct val="20000"/>
        </a:spcBef>
        <a:buFont typeface="Arial" pitchFamily="34" charset="0"/>
        <a:buChar char="–"/>
        <a:defRPr sz="3733" kern="1200">
          <a:solidFill>
            <a:schemeClr val="accent1"/>
          </a:solidFill>
          <a:latin typeface="+mj-lt"/>
          <a:ea typeface="+mn-ea"/>
          <a:cs typeface="+mn-cs"/>
        </a:defRPr>
      </a:lvl2pPr>
      <a:lvl3pPr marL="1523962" indent="-304792" algn="l" defTabSz="1219170" rtl="0" eaLnBrk="1" latinLnBrk="0" hangingPunct="1">
        <a:spcBef>
          <a:spcPct val="20000"/>
        </a:spcBef>
        <a:buFont typeface="Arial" pitchFamily="34" charset="0"/>
        <a:buChar char="•"/>
        <a:defRPr sz="3200" kern="1200">
          <a:solidFill>
            <a:schemeClr val="accent1"/>
          </a:solidFill>
          <a:latin typeface="+mj-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accent1"/>
          </a:solidFill>
          <a:latin typeface="+mj-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accent1"/>
          </a:solidFill>
          <a:latin typeface="+mj-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de-DE"/>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timecockpit.com/" TargetMode="External"/><Relationship Id="rId2" Type="http://schemas.openxmlformats.org/officeDocument/2006/relationships/image" Target="../media/image3.jpe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hyperlink" Target="mailto:rainer@timecockpit.com" TargetMode="Externa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hyperlink" Target="mailto:rainer@timecockpit.com" TargetMode="Externa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sv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11.xml"/><Relationship Id="rId6" Type="http://schemas.openxmlformats.org/officeDocument/2006/relationships/image" Target="../media/image10.svg"/><Relationship Id="rId5" Type="http://schemas.openxmlformats.org/officeDocument/2006/relationships/image" Target="../media/image9.png"/><Relationship Id="rId10" Type="http://schemas.openxmlformats.org/officeDocument/2006/relationships/image" Target="../media/image14.svg"/><Relationship Id="rId4" Type="http://schemas.openxmlformats.org/officeDocument/2006/relationships/image" Target="../media/image8.png"/><Relationship Id="rId9" Type="http://schemas.openxmlformats.org/officeDocument/2006/relationships/image" Target="../media/image13.png"/></Relationships>
</file>

<file path=ppt/slides/_rels/slide5.xml.rels><?xml version="1.0" encoding="UTF-8" standalone="yes"?>
<Relationships xmlns="http://schemas.openxmlformats.org/package/2006/relationships"><Relationship Id="rId2" Type="http://schemas.openxmlformats.org/officeDocument/2006/relationships/hyperlink" Target="https://www.websocket.org/echo.html" TargetMode="Externa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hyperlink" Target="https://github.com/aspnet/SignalR/blob/master/specs/HubProtocol.md#transport-requirements" TargetMode="External"/><Relationship Id="rId2" Type="http://schemas.openxmlformats.org/officeDocument/2006/relationships/hyperlink" Target="https://github.com/aspnet/SignalR/blob/master/specs/HubProtocol.md" TargetMode="External"/><Relationship Id="rId1" Type="http://schemas.openxmlformats.org/officeDocument/2006/relationships/slideLayout" Target="../slideLayouts/slideLayout3.xml"/><Relationship Id="rId4" Type="http://schemas.openxmlformats.org/officeDocument/2006/relationships/hyperlink" Target="https://msgpack.org/" TargetMode="External"/></Relationships>
</file>

<file path=ppt/slides/_rels/slide7.xml.rels><?xml version="1.0" encoding="UTF-8" standalone="yes"?>
<Relationships xmlns="http://schemas.openxmlformats.org/package/2006/relationships"><Relationship Id="rId2" Type="http://schemas.openxmlformats.org/officeDocument/2006/relationships/hyperlink" Target="https://docs.microsoft.com/en-us/aspnet/core/signalr/supported-platforms?view=aspnetcore-3.1" TargetMode="Externa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 Placeholder 17"/>
          <p:cNvSpPr>
            <a:spLocks noGrp="1"/>
          </p:cNvSpPr>
          <p:nvPr>
            <p:ph type="body" sz="quarter" idx="24"/>
          </p:nvPr>
        </p:nvSpPr>
        <p:spPr>
          <a:xfrm>
            <a:off x="818147" y="458037"/>
            <a:ext cx="10334101" cy="914131"/>
          </a:xfrm>
        </p:spPr>
        <p:txBody>
          <a:bodyPr/>
          <a:lstStyle/>
          <a:p>
            <a:r>
              <a:rPr lang="de-AT" dirty="0"/>
              <a:t>International JavaScript Conference</a:t>
            </a:r>
            <a:endParaRPr lang="en-US" dirty="0"/>
          </a:p>
        </p:txBody>
      </p:sp>
      <p:pic>
        <p:nvPicPr>
          <p:cNvPr id="21" name="Content Placeholder 23"/>
          <p:cNvPicPr>
            <a:picLocks noGrp="1" noChangeAspect="1"/>
          </p:cNvPicPr>
          <p:nvPr>
            <p:ph sz="quarter" idx="20"/>
          </p:nvPr>
        </p:nvPicPr>
        <p:blipFill>
          <a:blip r:embed="rId2" cstate="print">
            <a:extLst>
              <a:ext uri="{28A0092B-C50C-407E-A947-70E740481C1C}">
                <a14:useLocalDpi xmlns:a14="http://schemas.microsoft.com/office/drawing/2010/main" val="0"/>
              </a:ext>
            </a:extLst>
          </a:blip>
          <a:stretch>
            <a:fillRect/>
          </a:stretch>
        </p:blipFill>
        <p:spPr/>
      </p:pic>
      <p:sp>
        <p:nvSpPr>
          <p:cNvPr id="13" name="Title 12"/>
          <p:cNvSpPr>
            <a:spLocks noGrp="1"/>
          </p:cNvSpPr>
          <p:nvPr>
            <p:ph type="title"/>
          </p:nvPr>
        </p:nvSpPr>
        <p:spPr>
          <a:xfrm>
            <a:off x="818147" y="2795708"/>
            <a:ext cx="5763133" cy="909307"/>
          </a:xfrm>
        </p:spPr>
        <p:txBody>
          <a:bodyPr/>
          <a:lstStyle/>
          <a:p>
            <a:r>
              <a:rPr lang="en-US" sz="5400" dirty="0"/>
              <a:t>Realtime Serverless</a:t>
            </a:r>
          </a:p>
        </p:txBody>
      </p:sp>
      <p:sp>
        <p:nvSpPr>
          <p:cNvPr id="14" name="Text Placeholder 13"/>
          <p:cNvSpPr>
            <a:spLocks noGrp="1"/>
          </p:cNvSpPr>
          <p:nvPr>
            <p:ph type="body" sz="quarter" idx="12"/>
          </p:nvPr>
        </p:nvSpPr>
        <p:spPr/>
        <p:txBody>
          <a:bodyPr/>
          <a:lstStyle/>
          <a:p>
            <a:r>
              <a:rPr lang="de-AT"/>
              <a:t>Rainer Stropek</a:t>
            </a:r>
            <a:endParaRPr lang="en-US" dirty="0"/>
          </a:p>
        </p:txBody>
      </p:sp>
      <p:sp>
        <p:nvSpPr>
          <p:cNvPr id="31" name="Text Placeholder 30"/>
          <p:cNvSpPr>
            <a:spLocks noGrp="1"/>
          </p:cNvSpPr>
          <p:nvPr>
            <p:ph type="body" sz="quarter" idx="13"/>
          </p:nvPr>
        </p:nvSpPr>
        <p:spPr/>
        <p:txBody>
          <a:bodyPr/>
          <a:lstStyle/>
          <a:p>
            <a:r>
              <a:rPr lang="de-AT" dirty="0" err="1"/>
              <a:t>software</a:t>
            </a:r>
            <a:r>
              <a:rPr lang="de-AT" dirty="0"/>
              <a:t> </a:t>
            </a:r>
            <a:r>
              <a:rPr lang="de-AT" dirty="0" err="1"/>
              <a:t>architects</a:t>
            </a:r>
            <a:r>
              <a:rPr lang="de-AT" dirty="0"/>
              <a:t> </a:t>
            </a:r>
            <a:r>
              <a:rPr lang="de-AT" dirty="0" err="1"/>
              <a:t>gmbh</a:t>
            </a:r>
            <a:endParaRPr lang="en-US" dirty="0"/>
          </a:p>
        </p:txBody>
      </p:sp>
      <p:sp>
        <p:nvSpPr>
          <p:cNvPr id="16" name="Text Placeholder 15"/>
          <p:cNvSpPr>
            <a:spLocks noGrp="1"/>
          </p:cNvSpPr>
          <p:nvPr>
            <p:ph type="body" sz="quarter" idx="15"/>
          </p:nvPr>
        </p:nvSpPr>
        <p:spPr/>
        <p:txBody>
          <a:bodyPr/>
          <a:lstStyle/>
          <a:p>
            <a:r>
              <a:rPr lang="de-AT">
                <a:hlinkClick r:id="rId3"/>
              </a:rPr>
              <a:t>http://www.timecockpit.com</a:t>
            </a:r>
            <a:endParaRPr lang="de-AT"/>
          </a:p>
          <a:p>
            <a:r>
              <a:rPr lang="de-AT">
                <a:hlinkClick r:id="rId4"/>
              </a:rPr>
              <a:t>rainer@timecockpit.com</a:t>
            </a:r>
            <a:endParaRPr lang="de-AT"/>
          </a:p>
          <a:p>
            <a:r>
              <a:rPr lang="de-AT"/>
              <a:t>@rstropek</a:t>
            </a:r>
            <a:endParaRPr lang="en-US" dirty="0"/>
          </a:p>
        </p:txBody>
      </p:sp>
      <p:sp>
        <p:nvSpPr>
          <p:cNvPr id="19" name="Text Placeholder 18"/>
          <p:cNvSpPr>
            <a:spLocks noGrp="1"/>
          </p:cNvSpPr>
          <p:nvPr>
            <p:ph type="body" sz="quarter" idx="25"/>
          </p:nvPr>
        </p:nvSpPr>
        <p:spPr>
          <a:xfrm>
            <a:off x="818147" y="4297196"/>
            <a:ext cx="5768721" cy="489601"/>
          </a:xfrm>
        </p:spPr>
        <p:txBody>
          <a:bodyPr/>
          <a:lstStyle/>
          <a:p>
            <a:r>
              <a:rPr lang="en-US" dirty="0"/>
              <a:t>with Node.js, Azure Functions, and Azure </a:t>
            </a:r>
            <a:r>
              <a:rPr lang="en-US" dirty="0" err="1"/>
              <a:t>SignalR</a:t>
            </a:r>
            <a:endParaRPr lang="en-US" dirty="0"/>
          </a:p>
        </p:txBody>
      </p:sp>
      <p:sp>
        <p:nvSpPr>
          <p:cNvPr id="20" name="Text Placeholder 19"/>
          <p:cNvSpPr>
            <a:spLocks noGrp="1"/>
          </p:cNvSpPr>
          <p:nvPr>
            <p:ph type="body" sz="quarter" idx="26"/>
          </p:nvPr>
        </p:nvSpPr>
        <p:spPr/>
        <p:txBody>
          <a:bodyPr/>
          <a:lstStyle/>
          <a:p>
            <a:r>
              <a:rPr lang="de-AT" dirty="0"/>
              <a:t>Web</a:t>
            </a:r>
          </a:p>
          <a:p>
            <a:r>
              <a:rPr lang="de-AT" dirty="0"/>
              <a:t>Mail</a:t>
            </a:r>
          </a:p>
          <a:p>
            <a:r>
              <a:rPr lang="de-AT" dirty="0"/>
              <a:t>Twitter</a:t>
            </a:r>
            <a:endParaRPr lang="en-US" dirty="0"/>
          </a:p>
        </p:txBody>
      </p:sp>
      <p:pic>
        <p:nvPicPr>
          <p:cNvPr id="1026" name="Picture 2">
            <a:extLst>
              <a:ext uri="{FF2B5EF4-FFF2-40B4-BE49-F238E27FC236}">
                <a16:creationId xmlns:a16="http://schemas.microsoft.com/office/drawing/2014/main" id="{8FA64A82-4A56-45D2-9CFF-23F093AD6A1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59717" y="790269"/>
            <a:ext cx="1323975" cy="542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435610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6C4D96A-7683-43B0-A321-5403F97F20B3}"/>
              </a:ext>
            </a:extLst>
          </p:cNvPr>
          <p:cNvSpPr>
            <a:spLocks noGrp="1"/>
          </p:cNvSpPr>
          <p:nvPr>
            <p:ph type="title"/>
          </p:nvPr>
        </p:nvSpPr>
        <p:spPr/>
        <p:txBody>
          <a:bodyPr/>
          <a:lstStyle/>
          <a:p>
            <a:r>
              <a:rPr lang="en-US"/>
              <a:t>Protocol</a:t>
            </a:r>
          </a:p>
        </p:txBody>
      </p:sp>
      <p:sp>
        <p:nvSpPr>
          <p:cNvPr id="6" name="Text Placeholder 5">
            <a:extLst>
              <a:ext uri="{FF2B5EF4-FFF2-40B4-BE49-F238E27FC236}">
                <a16:creationId xmlns:a16="http://schemas.microsoft.com/office/drawing/2014/main" id="{2D04773D-FC78-4875-865B-D5CEDE656846}"/>
              </a:ext>
            </a:extLst>
          </p:cNvPr>
          <p:cNvSpPr>
            <a:spLocks noGrp="1"/>
          </p:cNvSpPr>
          <p:nvPr>
            <p:ph type="body" sz="quarter" idx="23"/>
          </p:nvPr>
        </p:nvSpPr>
        <p:spPr/>
        <p:txBody>
          <a:bodyPr/>
          <a:lstStyle/>
          <a:p>
            <a:endParaRPr lang="en-US"/>
          </a:p>
        </p:txBody>
      </p:sp>
      <p:sp>
        <p:nvSpPr>
          <p:cNvPr id="7" name="Text Placeholder 6">
            <a:extLst>
              <a:ext uri="{FF2B5EF4-FFF2-40B4-BE49-F238E27FC236}">
                <a16:creationId xmlns:a16="http://schemas.microsoft.com/office/drawing/2014/main" id="{708F3A29-81D0-43FE-A2C3-089E3393B1F7}"/>
              </a:ext>
            </a:extLst>
          </p:cNvPr>
          <p:cNvSpPr>
            <a:spLocks noGrp="1"/>
          </p:cNvSpPr>
          <p:nvPr>
            <p:ph type="body" sz="quarter" idx="24"/>
          </p:nvPr>
        </p:nvSpPr>
        <p:spPr/>
        <p:txBody>
          <a:bodyPr/>
          <a:lstStyle/>
          <a:p>
            <a:r>
              <a:rPr lang="en-US" dirty="0"/>
              <a:t>Negotiate Endpoint</a:t>
            </a:r>
          </a:p>
          <a:p>
            <a:r>
              <a:rPr lang="en-US" dirty="0"/>
              <a:t>Multiplex connections through Azure </a:t>
            </a:r>
            <a:r>
              <a:rPr lang="en-US" dirty="0" err="1"/>
              <a:t>SignalR</a:t>
            </a:r>
            <a:endParaRPr lang="en-US" dirty="0"/>
          </a:p>
          <a:p>
            <a:r>
              <a:rPr lang="en-US" dirty="0"/>
              <a:t>Serverless mode</a:t>
            </a:r>
          </a:p>
          <a:p>
            <a:pPr lvl="1"/>
            <a:r>
              <a:rPr lang="en-US" dirty="0"/>
              <a:t>No </a:t>
            </a:r>
            <a:r>
              <a:rPr lang="en-US" dirty="0" err="1"/>
              <a:t>SignalR</a:t>
            </a:r>
            <a:r>
              <a:rPr lang="en-US" dirty="0"/>
              <a:t> implementation in the backend at all</a:t>
            </a:r>
          </a:p>
          <a:p>
            <a:pPr lvl="1"/>
            <a:r>
              <a:rPr lang="en-US" dirty="0"/>
              <a:t>Backend speaks REST API to </a:t>
            </a:r>
            <a:r>
              <a:rPr lang="en-US" dirty="0" err="1"/>
              <a:t>SignalR</a:t>
            </a:r>
            <a:r>
              <a:rPr lang="en-US" dirty="0"/>
              <a:t> service</a:t>
            </a:r>
          </a:p>
          <a:p>
            <a:endParaRPr lang="en-US" dirty="0"/>
          </a:p>
        </p:txBody>
      </p:sp>
      <p:sp>
        <p:nvSpPr>
          <p:cNvPr id="8" name="Text Placeholder 7">
            <a:extLst>
              <a:ext uri="{FF2B5EF4-FFF2-40B4-BE49-F238E27FC236}">
                <a16:creationId xmlns:a16="http://schemas.microsoft.com/office/drawing/2014/main" id="{7A505D7E-F937-42D0-BD3C-21D27B18A290}"/>
              </a:ext>
            </a:extLst>
          </p:cNvPr>
          <p:cNvSpPr>
            <a:spLocks noGrp="1"/>
          </p:cNvSpPr>
          <p:nvPr>
            <p:ph type="body" sz="quarter" idx="25"/>
          </p:nvPr>
        </p:nvSpPr>
        <p:spPr/>
        <p:txBody>
          <a:bodyPr/>
          <a:lstStyle/>
          <a:p>
            <a:endParaRPr lang="en-US"/>
          </a:p>
        </p:txBody>
      </p:sp>
      <p:pic>
        <p:nvPicPr>
          <p:cNvPr id="2050" name="Picture 2" descr="Architecture">
            <a:extLst>
              <a:ext uri="{FF2B5EF4-FFF2-40B4-BE49-F238E27FC236}">
                <a16:creationId xmlns:a16="http://schemas.microsoft.com/office/drawing/2014/main" id="{935E67BA-C306-4440-A0B0-B2FF19BFDA3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573" t="-4697" r="-3644" b="-4697"/>
          <a:stretch/>
        </p:blipFill>
        <p:spPr bwMode="auto">
          <a:xfrm>
            <a:off x="719403" y="740702"/>
            <a:ext cx="6816757" cy="5376597"/>
          </a:xfrm>
          <a:prstGeom prst="rect">
            <a:avLst/>
          </a:prstGeom>
          <a:solidFill>
            <a:schemeClr val="bg1"/>
          </a:solidFill>
        </p:spPr>
      </p:pic>
      <p:grpSp>
        <p:nvGrpSpPr>
          <p:cNvPr id="4" name="Group 3">
            <a:extLst>
              <a:ext uri="{FF2B5EF4-FFF2-40B4-BE49-F238E27FC236}">
                <a16:creationId xmlns:a16="http://schemas.microsoft.com/office/drawing/2014/main" id="{6489828E-238B-4A95-B90F-647E1A5B4E9C}"/>
              </a:ext>
            </a:extLst>
          </p:cNvPr>
          <p:cNvGrpSpPr/>
          <p:nvPr/>
        </p:nvGrpSpPr>
        <p:grpSpPr>
          <a:xfrm>
            <a:off x="5152768" y="2854411"/>
            <a:ext cx="943232" cy="691978"/>
            <a:chOff x="5152768" y="2854411"/>
            <a:chExt cx="943232" cy="691978"/>
          </a:xfrm>
        </p:grpSpPr>
        <p:cxnSp>
          <p:nvCxnSpPr>
            <p:cNvPr id="3" name="Straight Connector 2">
              <a:extLst>
                <a:ext uri="{FF2B5EF4-FFF2-40B4-BE49-F238E27FC236}">
                  <a16:creationId xmlns:a16="http://schemas.microsoft.com/office/drawing/2014/main" id="{4358485F-481F-469D-A999-6B2DC0002B48}"/>
                </a:ext>
              </a:extLst>
            </p:cNvPr>
            <p:cNvCxnSpPr/>
            <p:nvPr/>
          </p:nvCxnSpPr>
          <p:spPr>
            <a:xfrm>
              <a:off x="5152768" y="2854411"/>
              <a:ext cx="943232" cy="691978"/>
            </a:xfrm>
            <a:prstGeom prst="line">
              <a:avLst/>
            </a:prstGeom>
          </p:spPr>
          <p:style>
            <a:lnRef idx="3">
              <a:schemeClr val="accent3"/>
            </a:lnRef>
            <a:fillRef idx="0">
              <a:schemeClr val="accent3"/>
            </a:fillRef>
            <a:effectRef idx="2">
              <a:schemeClr val="accent3"/>
            </a:effectRef>
            <a:fontRef idx="minor">
              <a:schemeClr val="tx1"/>
            </a:fontRef>
          </p:style>
        </p:cxnSp>
        <p:cxnSp>
          <p:nvCxnSpPr>
            <p:cNvPr id="9" name="Straight Connector 8">
              <a:extLst>
                <a:ext uri="{FF2B5EF4-FFF2-40B4-BE49-F238E27FC236}">
                  <a16:creationId xmlns:a16="http://schemas.microsoft.com/office/drawing/2014/main" id="{9442E222-1BA1-4EA9-B0E1-271AC71A2566}"/>
                </a:ext>
              </a:extLst>
            </p:cNvPr>
            <p:cNvCxnSpPr>
              <a:cxnSpLocks/>
            </p:cNvCxnSpPr>
            <p:nvPr/>
          </p:nvCxnSpPr>
          <p:spPr>
            <a:xfrm flipH="1">
              <a:off x="5152768" y="2854411"/>
              <a:ext cx="943232" cy="691978"/>
            </a:xfrm>
            <a:prstGeom prst="line">
              <a:avLst/>
            </a:prstGeom>
          </p:spPr>
          <p:style>
            <a:lnRef idx="3">
              <a:schemeClr val="accent3"/>
            </a:lnRef>
            <a:fillRef idx="0">
              <a:schemeClr val="accent3"/>
            </a:fillRef>
            <a:effectRef idx="2">
              <a:schemeClr val="accent3"/>
            </a:effectRef>
            <a:fontRef idx="minor">
              <a:schemeClr val="tx1"/>
            </a:fontRef>
          </p:style>
        </p:cxnSp>
      </p:grpSp>
    </p:spTree>
    <p:extLst>
      <p:ext uri="{BB962C8B-B14F-4D97-AF65-F5344CB8AC3E}">
        <p14:creationId xmlns:p14="http://schemas.microsoft.com/office/powerpoint/2010/main" val="36725136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fade">
                                      <p:cBhvr>
                                        <p:cTn id="17" dur="500"/>
                                        <p:tgtEl>
                                          <p:spTgt spid="7">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7">
                                            <p:txEl>
                                              <p:pRg st="3" end="3"/>
                                            </p:txEl>
                                          </p:spTgt>
                                        </p:tgtEl>
                                        <p:attrNameLst>
                                          <p:attrName>style.visibility</p:attrName>
                                        </p:attrNameLst>
                                      </p:cBhvr>
                                      <p:to>
                                        <p:strVal val="visible"/>
                                      </p:to>
                                    </p:set>
                                    <p:animEffect transition="in" filter="fade">
                                      <p:cBhvr>
                                        <p:cTn id="20" dur="500"/>
                                        <p:tgtEl>
                                          <p:spTgt spid="7">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animEffect transition="in" filter="fade">
                                      <p:cBhvr>
                                        <p:cTn id="23" dur="500"/>
                                        <p:tgtEl>
                                          <p:spTgt spid="7">
                                            <p:txEl>
                                              <p:pRg st="4" end="4"/>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4"/>
                                        </p:tgtEl>
                                        <p:attrNameLst>
                                          <p:attrName>style.visibility</p:attrName>
                                        </p:attrNameLst>
                                      </p:cBhvr>
                                      <p:to>
                                        <p:strVal val="visible"/>
                                      </p:to>
                                    </p:set>
                                    <p:animEffect transition="in" filter="fade">
                                      <p:cBhvr>
                                        <p:cTn id="26"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DBF59A1E-9E7E-4215-AE1C-D05414A872F1}"/>
              </a:ext>
            </a:extLst>
          </p:cNvPr>
          <p:cNvSpPr>
            <a:spLocks noGrp="1"/>
          </p:cNvSpPr>
          <p:nvPr>
            <p:ph type="body" sz="quarter" idx="16"/>
          </p:nvPr>
        </p:nvSpPr>
        <p:spPr/>
        <p:txBody>
          <a:bodyPr/>
          <a:lstStyle/>
          <a:p>
            <a:r>
              <a:rPr lang="en-US" dirty="0"/>
              <a:t>Demo Time</a:t>
            </a:r>
            <a:endParaRPr lang="en-AT" dirty="0"/>
          </a:p>
        </p:txBody>
      </p:sp>
      <p:sp>
        <p:nvSpPr>
          <p:cNvPr id="7" name="Text Placeholder 6">
            <a:extLst>
              <a:ext uri="{FF2B5EF4-FFF2-40B4-BE49-F238E27FC236}">
                <a16:creationId xmlns:a16="http://schemas.microsoft.com/office/drawing/2014/main" id="{D3D501D2-0561-4DFF-BE8A-17D34146BED8}"/>
              </a:ext>
            </a:extLst>
          </p:cNvPr>
          <p:cNvSpPr>
            <a:spLocks noGrp="1"/>
          </p:cNvSpPr>
          <p:nvPr>
            <p:ph type="body" sz="quarter" idx="24"/>
          </p:nvPr>
        </p:nvSpPr>
        <p:spPr/>
        <p:txBody>
          <a:bodyPr/>
          <a:lstStyle/>
          <a:p>
            <a:r>
              <a:rPr lang="en-US" dirty="0"/>
              <a:t>All Serverless</a:t>
            </a:r>
          </a:p>
          <a:p>
            <a:pPr lvl="1"/>
            <a:r>
              <a:rPr lang="en-US" dirty="0"/>
              <a:t>Azure Functions</a:t>
            </a:r>
          </a:p>
          <a:p>
            <a:pPr lvl="1"/>
            <a:r>
              <a:rPr lang="en-US" dirty="0" err="1"/>
              <a:t>SignalR</a:t>
            </a:r>
            <a:r>
              <a:rPr lang="en-US" dirty="0"/>
              <a:t> Service</a:t>
            </a:r>
          </a:p>
          <a:p>
            <a:r>
              <a:rPr lang="en-US" dirty="0"/>
              <a:t>All TypeScript</a:t>
            </a:r>
          </a:p>
          <a:p>
            <a:pPr lvl="1"/>
            <a:r>
              <a:rPr lang="en-US" dirty="0"/>
              <a:t>Node.js</a:t>
            </a:r>
          </a:p>
          <a:p>
            <a:pPr lvl="1"/>
            <a:r>
              <a:rPr lang="en-US" dirty="0"/>
              <a:t>Angular</a:t>
            </a:r>
            <a:endParaRPr lang="en-AT" dirty="0"/>
          </a:p>
        </p:txBody>
      </p:sp>
      <p:sp>
        <p:nvSpPr>
          <p:cNvPr id="8" name="Text Placeholder 7">
            <a:extLst>
              <a:ext uri="{FF2B5EF4-FFF2-40B4-BE49-F238E27FC236}">
                <a16:creationId xmlns:a16="http://schemas.microsoft.com/office/drawing/2014/main" id="{4539CA7C-0903-4B50-9583-60246F74E045}"/>
              </a:ext>
            </a:extLst>
          </p:cNvPr>
          <p:cNvSpPr>
            <a:spLocks noGrp="1"/>
          </p:cNvSpPr>
          <p:nvPr>
            <p:ph type="body" sz="quarter" idx="25"/>
          </p:nvPr>
        </p:nvSpPr>
        <p:spPr/>
        <p:txBody>
          <a:bodyPr/>
          <a:lstStyle/>
          <a:p>
            <a:endParaRPr lang="en-AT"/>
          </a:p>
        </p:txBody>
      </p:sp>
      <p:sp>
        <p:nvSpPr>
          <p:cNvPr id="9" name="Text Placeholder 8">
            <a:extLst>
              <a:ext uri="{FF2B5EF4-FFF2-40B4-BE49-F238E27FC236}">
                <a16:creationId xmlns:a16="http://schemas.microsoft.com/office/drawing/2014/main" id="{421E69E1-32D1-4854-A341-E05CC9465069}"/>
              </a:ext>
            </a:extLst>
          </p:cNvPr>
          <p:cNvSpPr>
            <a:spLocks noGrp="1"/>
          </p:cNvSpPr>
          <p:nvPr>
            <p:ph type="body" sz="quarter" idx="26"/>
          </p:nvPr>
        </p:nvSpPr>
        <p:spPr/>
        <p:txBody>
          <a:bodyPr/>
          <a:lstStyle/>
          <a:p>
            <a:endParaRPr lang="en-AT"/>
          </a:p>
        </p:txBody>
      </p:sp>
    </p:spTree>
    <p:extLst>
      <p:ext uri="{BB962C8B-B14F-4D97-AF65-F5344CB8AC3E}">
        <p14:creationId xmlns:p14="http://schemas.microsoft.com/office/powerpoint/2010/main" val="2145074058"/>
      </p:ext>
    </p:extLst>
  </p:cSld>
  <p:clrMapOvr>
    <a:masterClrMapping/>
  </p:clrMapOvr>
  <p:transition spd="slow">
    <p:push/>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sz="quarter" idx="24"/>
          </p:nvPr>
        </p:nvSpPr>
        <p:spPr>
          <a:xfrm>
            <a:off x="856141" y="452967"/>
            <a:ext cx="10335683" cy="914400"/>
          </a:xfrm>
        </p:spPr>
        <p:txBody>
          <a:bodyPr/>
          <a:lstStyle/>
          <a:p>
            <a:r>
              <a:rPr lang="de-AT" dirty="0"/>
              <a:t>International JavaScript Conference</a:t>
            </a:r>
            <a:endParaRPr lang="en-US" dirty="0"/>
          </a:p>
        </p:txBody>
      </p:sp>
      <p:pic>
        <p:nvPicPr>
          <p:cNvPr id="24" name="Content Placeholder 23"/>
          <p:cNvPicPr>
            <a:picLocks noGrp="1" noChangeAspect="1"/>
          </p:cNvPicPr>
          <p:nvPr>
            <p:ph sz="quarter" idx="20"/>
          </p:nvPr>
        </p:nvPicPr>
        <p:blipFill>
          <a:blip r:embed="rId2" cstate="print">
            <a:extLst>
              <a:ext uri="{28A0092B-C50C-407E-A947-70E740481C1C}">
                <a14:useLocalDpi xmlns:a14="http://schemas.microsoft.com/office/drawing/2010/main" val="0"/>
              </a:ext>
            </a:extLst>
          </a:blip>
          <a:stretch>
            <a:fillRect/>
          </a:stretch>
        </p:blipFill>
        <p:spPr/>
      </p:pic>
      <p:sp>
        <p:nvSpPr>
          <p:cNvPr id="2" name="Title 1"/>
          <p:cNvSpPr>
            <a:spLocks noGrp="1"/>
          </p:cNvSpPr>
          <p:nvPr>
            <p:ph type="title"/>
          </p:nvPr>
        </p:nvSpPr>
        <p:spPr>
          <a:xfrm>
            <a:off x="859591" y="3261019"/>
            <a:ext cx="5047925" cy="909307"/>
          </a:xfrm>
        </p:spPr>
        <p:txBody>
          <a:bodyPr/>
          <a:lstStyle/>
          <a:p>
            <a:r>
              <a:rPr lang="en-US" dirty="0"/>
              <a:t>Q&amp;A</a:t>
            </a:r>
          </a:p>
        </p:txBody>
      </p:sp>
      <p:sp>
        <p:nvSpPr>
          <p:cNvPr id="3" name="Text Placeholder 2"/>
          <p:cNvSpPr>
            <a:spLocks noGrp="1"/>
          </p:cNvSpPr>
          <p:nvPr>
            <p:ph type="body" sz="quarter" idx="12"/>
          </p:nvPr>
        </p:nvSpPr>
        <p:spPr/>
        <p:txBody>
          <a:bodyPr/>
          <a:lstStyle/>
          <a:p>
            <a:r>
              <a:rPr lang="en-US"/>
              <a:t>Rainer Stropek</a:t>
            </a:r>
          </a:p>
        </p:txBody>
      </p:sp>
      <p:sp>
        <p:nvSpPr>
          <p:cNvPr id="4" name="Text Placeholder 3"/>
          <p:cNvSpPr>
            <a:spLocks noGrp="1"/>
          </p:cNvSpPr>
          <p:nvPr>
            <p:ph type="body" sz="quarter" idx="13"/>
          </p:nvPr>
        </p:nvSpPr>
        <p:spPr/>
        <p:txBody>
          <a:bodyPr/>
          <a:lstStyle/>
          <a:p>
            <a:r>
              <a:rPr lang="en-US"/>
              <a:t>software architects gmbh</a:t>
            </a:r>
          </a:p>
        </p:txBody>
      </p:sp>
      <p:sp>
        <p:nvSpPr>
          <p:cNvPr id="18" name="Text Placeholder 17"/>
          <p:cNvSpPr>
            <a:spLocks noGrp="1"/>
          </p:cNvSpPr>
          <p:nvPr>
            <p:ph type="body" sz="quarter" idx="15"/>
          </p:nvPr>
        </p:nvSpPr>
        <p:spPr/>
        <p:txBody>
          <a:bodyPr/>
          <a:lstStyle/>
          <a:p>
            <a:r>
              <a:rPr lang="en-US"/>
              <a:t>rainer@timecockpit.com</a:t>
            </a:r>
            <a:br>
              <a:rPr lang="en-US"/>
            </a:br>
            <a:r>
              <a:rPr lang="en-US"/>
              <a:t>http://www.timecockpit.com</a:t>
            </a:r>
            <a:br>
              <a:rPr lang="en-US"/>
            </a:br>
            <a:r>
              <a:rPr lang="en-US"/>
              <a:t>@rstropek</a:t>
            </a:r>
          </a:p>
        </p:txBody>
      </p:sp>
      <p:sp>
        <p:nvSpPr>
          <p:cNvPr id="10" name="Text Placeholder 9"/>
          <p:cNvSpPr>
            <a:spLocks noGrp="1"/>
          </p:cNvSpPr>
          <p:nvPr>
            <p:ph type="body" sz="quarter" idx="25"/>
          </p:nvPr>
        </p:nvSpPr>
        <p:spPr>
          <a:xfrm>
            <a:off x="860374" y="4180418"/>
            <a:ext cx="5052483" cy="488949"/>
          </a:xfrm>
        </p:spPr>
        <p:txBody>
          <a:bodyPr/>
          <a:lstStyle/>
          <a:p>
            <a:r>
              <a:rPr lang="en-US" dirty="0"/>
              <a:t>Thank your for coming!</a:t>
            </a:r>
          </a:p>
        </p:txBody>
      </p:sp>
      <p:sp>
        <p:nvSpPr>
          <p:cNvPr id="22" name="Content Placeholder 21"/>
          <p:cNvSpPr>
            <a:spLocks noGrp="1"/>
          </p:cNvSpPr>
          <p:nvPr>
            <p:ph sz="quarter" idx="26"/>
          </p:nvPr>
        </p:nvSpPr>
        <p:spPr>
          <a:xfrm>
            <a:off x="6957484" y="3117851"/>
            <a:ext cx="1058333" cy="1062567"/>
          </a:xfrm>
        </p:spPr>
        <p:txBody>
          <a:bodyPr/>
          <a:lstStyle/>
          <a:p>
            <a:r>
              <a:rPr lang="en-US"/>
              <a:t>Mail</a:t>
            </a:r>
            <a:br>
              <a:rPr lang="en-US"/>
            </a:br>
            <a:r>
              <a:rPr lang="en-US"/>
              <a:t>Web</a:t>
            </a:r>
            <a:br>
              <a:rPr lang="en-US"/>
            </a:br>
            <a:r>
              <a:rPr lang="en-US"/>
              <a:t>Twitter</a:t>
            </a:r>
          </a:p>
        </p:txBody>
      </p:sp>
      <p:pic>
        <p:nvPicPr>
          <p:cNvPr id="11" name="Picture 2">
            <a:extLst>
              <a:ext uri="{FF2B5EF4-FFF2-40B4-BE49-F238E27FC236}">
                <a16:creationId xmlns:a16="http://schemas.microsoft.com/office/drawing/2014/main" id="{C73F2492-F78E-4301-BBE0-4EA4670E0DA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59717" y="790269"/>
            <a:ext cx="1323975" cy="542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87263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Your Host</a:t>
            </a:r>
          </a:p>
        </p:txBody>
      </p:sp>
      <p:sp>
        <p:nvSpPr>
          <p:cNvPr id="3" name="Inhaltsplatzhalter 2"/>
          <p:cNvSpPr>
            <a:spLocks noGrp="1"/>
          </p:cNvSpPr>
          <p:nvPr>
            <p:ph sz="quarter" idx="12"/>
          </p:nvPr>
        </p:nvSpPr>
        <p:spPr/>
        <p:txBody>
          <a:bodyPr/>
          <a:lstStyle/>
          <a:p>
            <a:r>
              <a:rPr lang="en-US" dirty="0"/>
              <a:t>Rainer Stropek</a:t>
            </a:r>
          </a:p>
          <a:p>
            <a:pPr lvl="1"/>
            <a:r>
              <a:rPr lang="en-US" dirty="0"/>
              <a:t>Developer, Entrepreneur</a:t>
            </a:r>
          </a:p>
          <a:p>
            <a:pPr lvl="1"/>
            <a:r>
              <a:rPr lang="en-US" dirty="0"/>
              <a:t>MVP Microsoft Azure</a:t>
            </a:r>
          </a:p>
          <a:p>
            <a:pPr lvl="1"/>
            <a:r>
              <a:rPr lang="en-US" dirty="0"/>
              <a:t>MVP Development Technologies</a:t>
            </a:r>
          </a:p>
          <a:p>
            <a:pPr lvl="1"/>
            <a:r>
              <a:rPr lang="en-US" dirty="0"/>
              <a:t>MS Regional Director</a:t>
            </a:r>
          </a:p>
          <a:p>
            <a:r>
              <a:rPr lang="en-US" dirty="0"/>
              <a:t>Contact</a:t>
            </a:r>
          </a:p>
          <a:p>
            <a:pPr lvl="1"/>
            <a:r>
              <a:rPr lang="en-US" dirty="0"/>
              <a:t>software architects </a:t>
            </a:r>
            <a:r>
              <a:rPr lang="en-US" dirty="0" err="1"/>
              <a:t>gmbh</a:t>
            </a:r>
            <a:br>
              <a:rPr lang="en-US" dirty="0"/>
            </a:br>
            <a:r>
              <a:rPr lang="en-US" dirty="0">
                <a:hlinkClick r:id="rId2"/>
              </a:rPr>
              <a:t>rainer@timecockpit.com</a:t>
            </a:r>
            <a:endParaRPr lang="en-US" dirty="0"/>
          </a:p>
          <a:p>
            <a:pPr lvl="1"/>
            <a:r>
              <a:rPr lang="en-US" dirty="0"/>
              <a:t>Twitter: @rstropek</a:t>
            </a:r>
          </a:p>
        </p:txBody>
      </p:sp>
      <p:pic>
        <p:nvPicPr>
          <p:cNvPr id="16" name="Inhaltsplatzhalter 15"/>
          <p:cNvPicPr>
            <a:picLocks noGrp="1" noChangeAspect="1"/>
          </p:cNvPicPr>
          <p:nvPr>
            <p:ph sz="quarter" idx="13"/>
          </p:nvPr>
        </p:nvPicPr>
        <p:blipFill>
          <a:blip r:embed="rId3" cstate="email">
            <a:extLst>
              <a:ext uri="{28A0092B-C50C-407E-A947-70E740481C1C}">
                <a14:useLocalDpi xmlns:a14="http://schemas.microsoft.com/office/drawing/2010/main" val="0"/>
              </a:ext>
            </a:extLst>
          </a:blip>
          <a:stretch>
            <a:fillRect/>
          </a:stretch>
        </p:blipFill>
        <p:spPr>
          <a:xfrm>
            <a:off x="6768175" y="1700810"/>
            <a:ext cx="4320380" cy="2880253"/>
          </a:xfrm>
        </p:spPr>
      </p:pic>
      <p:sp>
        <p:nvSpPr>
          <p:cNvPr id="20" name="Textplatzhalter 19"/>
          <p:cNvSpPr>
            <a:spLocks noGrp="1"/>
          </p:cNvSpPr>
          <p:nvPr>
            <p:ph type="body" sz="quarter" idx="23"/>
          </p:nvPr>
        </p:nvSpPr>
        <p:spPr/>
        <p:txBody>
          <a:bodyPr/>
          <a:lstStyle/>
          <a:p>
            <a:endParaRPr lang="en-US"/>
          </a:p>
        </p:txBody>
      </p:sp>
      <p:sp>
        <p:nvSpPr>
          <p:cNvPr id="21" name="Textplatzhalter 20"/>
          <p:cNvSpPr>
            <a:spLocks noGrp="1"/>
          </p:cNvSpPr>
          <p:nvPr>
            <p:ph type="body" sz="quarter" idx="24"/>
          </p:nvPr>
        </p:nvSpPr>
        <p:spPr/>
        <p:txBody>
          <a:bodyPr/>
          <a:lstStyle/>
          <a:p>
            <a:endParaRPr lang="en-US"/>
          </a:p>
        </p:txBody>
      </p:sp>
    </p:spTree>
    <p:extLst>
      <p:ext uri="{BB962C8B-B14F-4D97-AF65-F5344CB8AC3E}">
        <p14:creationId xmlns:p14="http://schemas.microsoft.com/office/powerpoint/2010/main" val="30041418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F902514A-C71D-405C-85AA-689F5DEEB3B0}"/>
              </a:ext>
            </a:extLst>
          </p:cNvPr>
          <p:cNvSpPr>
            <a:spLocks noGrp="1"/>
          </p:cNvSpPr>
          <p:nvPr>
            <p:ph type="title"/>
          </p:nvPr>
        </p:nvSpPr>
        <p:spPr/>
        <p:txBody>
          <a:bodyPr/>
          <a:lstStyle/>
          <a:p>
            <a:r>
              <a:rPr lang="en-US" dirty="0"/>
              <a:t>Code Sample</a:t>
            </a:r>
            <a:endParaRPr lang="en-AT" dirty="0"/>
          </a:p>
        </p:txBody>
      </p:sp>
      <p:sp>
        <p:nvSpPr>
          <p:cNvPr id="8" name="Text Placeholder 7">
            <a:extLst>
              <a:ext uri="{FF2B5EF4-FFF2-40B4-BE49-F238E27FC236}">
                <a16:creationId xmlns:a16="http://schemas.microsoft.com/office/drawing/2014/main" id="{E5926B32-B010-43F2-9C70-100623FCBBC4}"/>
              </a:ext>
            </a:extLst>
          </p:cNvPr>
          <p:cNvSpPr>
            <a:spLocks noGrp="1"/>
          </p:cNvSpPr>
          <p:nvPr>
            <p:ph type="body" sz="quarter" idx="25"/>
          </p:nvPr>
        </p:nvSpPr>
        <p:spPr/>
        <p:txBody>
          <a:bodyPr/>
          <a:lstStyle/>
          <a:p>
            <a:r>
              <a:rPr lang="en-US" sz="2400" dirty="0"/>
              <a:t>https://github.com/rstropek/Samples/tree/master/AsyncAngular</a:t>
            </a:r>
            <a:endParaRPr lang="en-AT" sz="2400" dirty="0"/>
          </a:p>
        </p:txBody>
      </p:sp>
    </p:spTree>
    <p:extLst>
      <p:ext uri="{BB962C8B-B14F-4D97-AF65-F5344CB8AC3E}">
        <p14:creationId xmlns:p14="http://schemas.microsoft.com/office/powerpoint/2010/main" val="4005836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31" name="Group 30">
            <a:extLst>
              <a:ext uri="{FF2B5EF4-FFF2-40B4-BE49-F238E27FC236}">
                <a16:creationId xmlns:a16="http://schemas.microsoft.com/office/drawing/2014/main" id="{493A0423-A507-46E8-8EF7-6FFC120A3279}"/>
              </a:ext>
            </a:extLst>
          </p:cNvPr>
          <p:cNvGrpSpPr/>
          <p:nvPr/>
        </p:nvGrpSpPr>
        <p:grpSpPr>
          <a:xfrm>
            <a:off x="3092049" y="1173401"/>
            <a:ext cx="720080" cy="501102"/>
            <a:chOff x="3328023" y="1179079"/>
            <a:chExt cx="720080" cy="501102"/>
          </a:xfrm>
        </p:grpSpPr>
        <p:pic>
          <p:nvPicPr>
            <p:cNvPr id="5" name="Graphic 4">
              <a:extLst>
                <a:ext uri="{FF2B5EF4-FFF2-40B4-BE49-F238E27FC236}">
                  <a16:creationId xmlns:a16="http://schemas.microsoft.com/office/drawing/2014/main" id="{F65531C9-952C-468A-AEF6-43ECCC4E4A09}"/>
                </a:ext>
              </a:extLst>
            </p:cNvPr>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8220" t="19294" r="18943" b="24116"/>
            <a:stretch/>
          </p:blipFill>
          <p:spPr>
            <a:xfrm>
              <a:off x="3328023" y="1179079"/>
              <a:ext cx="720080" cy="501102"/>
            </a:xfrm>
            <a:prstGeom prst="rect">
              <a:avLst/>
            </a:prstGeom>
          </p:spPr>
        </p:pic>
        <p:pic>
          <p:nvPicPr>
            <p:cNvPr id="1026" name="Picture 2" descr="Angular – Wikipedia">
              <a:extLst>
                <a:ext uri="{FF2B5EF4-FFF2-40B4-BE49-F238E27FC236}">
                  <a16:creationId xmlns:a16="http://schemas.microsoft.com/office/drawing/2014/main" id="{9FABBE24-D256-4B69-9D0F-5ADB0F98CE9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37669" y="1259076"/>
              <a:ext cx="296396" cy="296396"/>
            </a:xfrm>
            <a:prstGeom prst="rect">
              <a:avLst/>
            </a:prstGeom>
            <a:noFill/>
            <a:extLst>
              <a:ext uri="{909E8E84-426E-40DD-AFC4-6F175D3DCCD1}">
                <a14:hiddenFill xmlns:a14="http://schemas.microsoft.com/office/drawing/2010/main">
                  <a:solidFill>
                    <a:srgbClr val="FFFFFF"/>
                  </a:solidFill>
                </a14:hiddenFill>
              </a:ext>
            </a:extLst>
          </p:spPr>
        </p:pic>
      </p:grpSp>
      <p:pic>
        <p:nvPicPr>
          <p:cNvPr id="6" name="Graphic 5">
            <a:extLst>
              <a:ext uri="{FF2B5EF4-FFF2-40B4-BE49-F238E27FC236}">
                <a16:creationId xmlns:a16="http://schemas.microsoft.com/office/drawing/2014/main" id="{7EC4E0C5-237E-446C-AA89-CE73EC9BED1A}"/>
              </a:ext>
            </a:extLst>
          </p:cNvPr>
          <p:cNvPicPr>
            <a:picLocks noChangeAspect="1"/>
          </p:cNvPicPr>
          <p:nvPr/>
        </p:nvPicPr>
        <p: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l="32818" t="26069" r="31864" b="16647"/>
          <a:stretch/>
        </p:blipFill>
        <p:spPr>
          <a:xfrm>
            <a:off x="4776741" y="1073110"/>
            <a:ext cx="559863" cy="701684"/>
          </a:xfrm>
          <a:prstGeom prst="rect">
            <a:avLst/>
          </a:prstGeom>
        </p:spPr>
      </p:pic>
      <p:pic>
        <p:nvPicPr>
          <p:cNvPr id="2" name="Graphic 1">
            <a:extLst>
              <a:ext uri="{FF2B5EF4-FFF2-40B4-BE49-F238E27FC236}">
                <a16:creationId xmlns:a16="http://schemas.microsoft.com/office/drawing/2014/main" id="{2F596F47-D124-4F69-B669-2D7F566FDA36}"/>
              </a:ext>
            </a:extLst>
          </p:cNvPr>
          <p:cNvPicPr>
            <a:picLocks noChangeAspect="1"/>
          </p:cNvPicPr>
          <p:nvPr/>
        </p:nvPicPr>
        <p: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l="32818" t="26069" r="31864" b="16647"/>
          <a:stretch/>
        </p:blipFill>
        <p:spPr>
          <a:xfrm>
            <a:off x="6301217" y="631242"/>
            <a:ext cx="349846" cy="438467"/>
          </a:xfrm>
          <a:prstGeom prst="rect">
            <a:avLst/>
          </a:prstGeom>
        </p:spPr>
      </p:pic>
      <p:pic>
        <p:nvPicPr>
          <p:cNvPr id="9" name="Graphic 8">
            <a:extLst>
              <a:ext uri="{FF2B5EF4-FFF2-40B4-BE49-F238E27FC236}">
                <a16:creationId xmlns:a16="http://schemas.microsoft.com/office/drawing/2014/main" id="{2F0805BF-D111-46FE-BCF4-731A5917BB6B}"/>
              </a:ext>
            </a:extLst>
          </p:cNvPr>
          <p:cNvPicPr>
            <a:picLocks noChangeAspect="1"/>
          </p:cNvPicPr>
          <p:nvPr/>
        </p:nvPicPr>
        <p: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l="32818" t="26069" r="31864" b="16647"/>
          <a:stretch/>
        </p:blipFill>
        <p:spPr>
          <a:xfrm>
            <a:off x="6301217" y="1182362"/>
            <a:ext cx="349846" cy="438467"/>
          </a:xfrm>
          <a:prstGeom prst="rect">
            <a:avLst/>
          </a:prstGeom>
        </p:spPr>
      </p:pic>
      <p:pic>
        <p:nvPicPr>
          <p:cNvPr id="11" name="Graphic 10">
            <a:extLst>
              <a:ext uri="{FF2B5EF4-FFF2-40B4-BE49-F238E27FC236}">
                <a16:creationId xmlns:a16="http://schemas.microsoft.com/office/drawing/2014/main" id="{4EF44780-CAD4-4183-ACBD-AB3B7E9A0BDD}"/>
              </a:ext>
            </a:extLst>
          </p:cNvPr>
          <p:cNvPicPr>
            <a:picLocks noChangeAspect="1"/>
          </p:cNvPicPr>
          <p:nvPr/>
        </p:nvPicPr>
        <p:blipFill rotWithShape="1">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l="32898" t="20353" r="31864" b="20353"/>
          <a:stretch/>
        </p:blipFill>
        <p:spPr>
          <a:xfrm>
            <a:off x="6301217" y="1733483"/>
            <a:ext cx="359264" cy="438468"/>
          </a:xfrm>
          <a:prstGeom prst="rect">
            <a:avLst/>
          </a:prstGeom>
        </p:spPr>
      </p:pic>
      <p:sp>
        <p:nvSpPr>
          <p:cNvPr id="19" name="Title 18">
            <a:extLst>
              <a:ext uri="{FF2B5EF4-FFF2-40B4-BE49-F238E27FC236}">
                <a16:creationId xmlns:a16="http://schemas.microsoft.com/office/drawing/2014/main" id="{6D48BF2F-BA11-41BA-AAE0-8FE2EE3777E3}"/>
              </a:ext>
            </a:extLst>
          </p:cNvPr>
          <p:cNvSpPr>
            <a:spLocks noGrp="1"/>
          </p:cNvSpPr>
          <p:nvPr>
            <p:ph type="title"/>
          </p:nvPr>
        </p:nvSpPr>
        <p:spPr/>
        <p:txBody>
          <a:bodyPr/>
          <a:lstStyle/>
          <a:p>
            <a:r>
              <a:rPr lang="en-US" dirty="0"/>
              <a:t>Patterns</a:t>
            </a:r>
            <a:endParaRPr lang="en-AT" dirty="0"/>
          </a:p>
        </p:txBody>
      </p:sp>
      <p:sp>
        <p:nvSpPr>
          <p:cNvPr id="20" name="Text Placeholder 19">
            <a:extLst>
              <a:ext uri="{FF2B5EF4-FFF2-40B4-BE49-F238E27FC236}">
                <a16:creationId xmlns:a16="http://schemas.microsoft.com/office/drawing/2014/main" id="{2B3C6DAF-1A49-41EC-8B31-8D446A19AB4D}"/>
              </a:ext>
            </a:extLst>
          </p:cNvPr>
          <p:cNvSpPr>
            <a:spLocks noGrp="1"/>
          </p:cNvSpPr>
          <p:nvPr>
            <p:ph type="body" sz="quarter" idx="23"/>
          </p:nvPr>
        </p:nvSpPr>
        <p:spPr/>
        <p:txBody>
          <a:bodyPr/>
          <a:lstStyle/>
          <a:p>
            <a:r>
              <a:rPr lang="en-US" dirty="0"/>
              <a:t>Handling long-running, async processing in the backend</a:t>
            </a:r>
            <a:endParaRPr lang="en-AT" dirty="0"/>
          </a:p>
        </p:txBody>
      </p:sp>
      <p:sp>
        <p:nvSpPr>
          <p:cNvPr id="21" name="Text Placeholder 20">
            <a:extLst>
              <a:ext uri="{FF2B5EF4-FFF2-40B4-BE49-F238E27FC236}">
                <a16:creationId xmlns:a16="http://schemas.microsoft.com/office/drawing/2014/main" id="{C5A76AA7-5D3F-43FF-8ACE-5298CDBD7803}"/>
              </a:ext>
            </a:extLst>
          </p:cNvPr>
          <p:cNvSpPr>
            <a:spLocks noGrp="1"/>
          </p:cNvSpPr>
          <p:nvPr>
            <p:ph type="body" sz="quarter" idx="24"/>
          </p:nvPr>
        </p:nvSpPr>
        <p:spPr/>
        <p:txBody>
          <a:bodyPr/>
          <a:lstStyle/>
          <a:p>
            <a:r>
              <a:rPr lang="en-US" dirty="0"/>
              <a:t>Keep HTTP request idle</a:t>
            </a:r>
          </a:p>
          <a:p>
            <a:pPr lvl="1"/>
            <a:r>
              <a:rPr lang="en-US" dirty="0"/>
              <a:t>Problem: Network timeout</a:t>
            </a:r>
          </a:p>
          <a:p>
            <a:r>
              <a:rPr lang="en-US" dirty="0"/>
              <a:t>Polling</a:t>
            </a:r>
          </a:p>
          <a:p>
            <a:pPr lvl="1"/>
            <a:r>
              <a:rPr lang="en-US" dirty="0"/>
              <a:t>Inefficient</a:t>
            </a:r>
          </a:p>
          <a:p>
            <a:r>
              <a:rPr lang="en-US" dirty="0"/>
              <a:t>Server </a:t>
            </a:r>
            <a:r>
              <a:rPr lang="en-US" dirty="0">
                <a:sym typeface="Wingdings" panose="05000000000000000000" pitchFamily="2" charset="2"/>
              </a:rPr>
              <a:t> Client communication</a:t>
            </a:r>
          </a:p>
          <a:p>
            <a:pPr lvl="1"/>
            <a:r>
              <a:rPr lang="en-US" dirty="0" err="1">
                <a:solidFill>
                  <a:schemeClr val="accent2"/>
                </a:solidFill>
                <a:sym typeface="Wingdings" panose="05000000000000000000" pitchFamily="2" charset="2"/>
              </a:rPr>
              <a:t>Websockets</a:t>
            </a:r>
            <a:r>
              <a:rPr lang="en-US" dirty="0">
                <a:solidFill>
                  <a:schemeClr val="accent2"/>
                </a:solidFill>
                <a:sym typeface="Wingdings" panose="05000000000000000000" pitchFamily="2" charset="2"/>
              </a:rPr>
              <a:t>, </a:t>
            </a:r>
            <a:r>
              <a:rPr lang="en-US" dirty="0" err="1">
                <a:solidFill>
                  <a:schemeClr val="accent2"/>
                </a:solidFill>
                <a:sym typeface="Wingdings" panose="05000000000000000000" pitchFamily="2" charset="2"/>
              </a:rPr>
              <a:t>SignalR</a:t>
            </a:r>
            <a:endParaRPr lang="en-AT" dirty="0">
              <a:solidFill>
                <a:schemeClr val="accent2"/>
              </a:solidFill>
            </a:endParaRPr>
          </a:p>
        </p:txBody>
      </p:sp>
      <p:sp>
        <p:nvSpPr>
          <p:cNvPr id="22" name="Text Placeholder 21">
            <a:extLst>
              <a:ext uri="{FF2B5EF4-FFF2-40B4-BE49-F238E27FC236}">
                <a16:creationId xmlns:a16="http://schemas.microsoft.com/office/drawing/2014/main" id="{9609EF73-C6A3-44B6-B9CA-CF7F69248E04}"/>
              </a:ext>
            </a:extLst>
          </p:cNvPr>
          <p:cNvSpPr>
            <a:spLocks noGrp="1"/>
          </p:cNvSpPr>
          <p:nvPr>
            <p:ph type="body" sz="quarter" idx="25"/>
          </p:nvPr>
        </p:nvSpPr>
        <p:spPr/>
        <p:txBody>
          <a:bodyPr/>
          <a:lstStyle/>
          <a:p>
            <a:endParaRPr lang="en-AT"/>
          </a:p>
        </p:txBody>
      </p:sp>
      <p:cxnSp>
        <p:nvCxnSpPr>
          <p:cNvPr id="7" name="Straight Arrow Connector 6">
            <a:extLst>
              <a:ext uri="{FF2B5EF4-FFF2-40B4-BE49-F238E27FC236}">
                <a16:creationId xmlns:a16="http://schemas.microsoft.com/office/drawing/2014/main" id="{C9786374-6FD0-4B66-A90F-CFB9E2FEE013}"/>
              </a:ext>
            </a:extLst>
          </p:cNvPr>
          <p:cNvCxnSpPr>
            <a:cxnSpLocks/>
          </p:cNvCxnSpPr>
          <p:nvPr/>
        </p:nvCxnSpPr>
        <p:spPr>
          <a:xfrm>
            <a:off x="3812129" y="1549794"/>
            <a:ext cx="96461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BB600151-BC73-4813-A0AD-B2D6181D3CEA}"/>
              </a:ext>
            </a:extLst>
          </p:cNvPr>
          <p:cNvCxnSpPr>
            <a:cxnSpLocks/>
          </p:cNvCxnSpPr>
          <p:nvPr/>
        </p:nvCxnSpPr>
        <p:spPr>
          <a:xfrm flipV="1">
            <a:off x="5318508" y="779440"/>
            <a:ext cx="964613" cy="4029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A54A8C66-FB79-48A3-A83D-36F5B808761A}"/>
              </a:ext>
            </a:extLst>
          </p:cNvPr>
          <p:cNvCxnSpPr>
            <a:cxnSpLocks/>
          </p:cNvCxnSpPr>
          <p:nvPr/>
        </p:nvCxnSpPr>
        <p:spPr>
          <a:xfrm flipV="1">
            <a:off x="5336604" y="1347214"/>
            <a:ext cx="964613" cy="223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1E1EF89B-0B25-4248-B53E-E7FA6CD01970}"/>
              </a:ext>
            </a:extLst>
          </p:cNvPr>
          <p:cNvCxnSpPr>
            <a:cxnSpLocks/>
            <a:endCxn id="11" idx="1"/>
          </p:cNvCxnSpPr>
          <p:nvPr/>
        </p:nvCxnSpPr>
        <p:spPr>
          <a:xfrm>
            <a:off x="5354700" y="1566448"/>
            <a:ext cx="946517" cy="3862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E804696F-B828-4A2D-AE35-EE4F315C6E44}"/>
              </a:ext>
            </a:extLst>
          </p:cNvPr>
          <p:cNvCxnSpPr>
            <a:cxnSpLocks/>
          </p:cNvCxnSpPr>
          <p:nvPr/>
        </p:nvCxnSpPr>
        <p:spPr>
          <a:xfrm flipH="1">
            <a:off x="3812129" y="1384941"/>
            <a:ext cx="96461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C8225165-1D0E-41D2-AF4C-4F6B047D114A}"/>
              </a:ext>
            </a:extLst>
          </p:cNvPr>
          <p:cNvCxnSpPr>
            <a:cxnSpLocks/>
          </p:cNvCxnSpPr>
          <p:nvPr/>
        </p:nvCxnSpPr>
        <p:spPr>
          <a:xfrm flipH="1">
            <a:off x="5302482" y="868248"/>
            <a:ext cx="964613" cy="4029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63A3995D-A0FB-4BFF-8EAF-E8FA9DAF3C4A}"/>
              </a:ext>
            </a:extLst>
          </p:cNvPr>
          <p:cNvCxnSpPr>
            <a:cxnSpLocks/>
          </p:cNvCxnSpPr>
          <p:nvPr/>
        </p:nvCxnSpPr>
        <p:spPr>
          <a:xfrm flipH="1" flipV="1">
            <a:off x="5318507" y="1419659"/>
            <a:ext cx="964613" cy="223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5C19EA39-2D20-41FF-A878-CD6BB3C74510}"/>
              </a:ext>
            </a:extLst>
          </p:cNvPr>
          <p:cNvCxnSpPr>
            <a:cxnSpLocks/>
          </p:cNvCxnSpPr>
          <p:nvPr/>
        </p:nvCxnSpPr>
        <p:spPr>
          <a:xfrm flipH="1" flipV="1">
            <a:off x="5354700" y="1631917"/>
            <a:ext cx="946517" cy="3862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3BA25F36-F86B-4A5B-A8C4-00E837D1F782}"/>
              </a:ext>
            </a:extLst>
          </p:cNvPr>
          <p:cNvSpPr txBox="1"/>
          <p:nvPr/>
        </p:nvSpPr>
        <p:spPr>
          <a:xfrm>
            <a:off x="723595" y="1222607"/>
            <a:ext cx="2035750" cy="369332"/>
          </a:xfrm>
          <a:prstGeom prst="rect">
            <a:avLst/>
          </a:prstGeom>
          <a:noFill/>
        </p:spPr>
        <p:txBody>
          <a:bodyPr wrap="none" rtlCol="0">
            <a:spAutoFit/>
          </a:bodyPr>
          <a:lstStyle/>
          <a:p>
            <a:r>
              <a:rPr lang="en-US" dirty="0"/>
              <a:t>Idle HTTP Request</a:t>
            </a:r>
            <a:endParaRPr lang="en-AT" dirty="0"/>
          </a:p>
        </p:txBody>
      </p:sp>
      <p:pic>
        <p:nvPicPr>
          <p:cNvPr id="48" name="Graphic 47">
            <a:extLst>
              <a:ext uri="{FF2B5EF4-FFF2-40B4-BE49-F238E27FC236}">
                <a16:creationId xmlns:a16="http://schemas.microsoft.com/office/drawing/2014/main" id="{CD19EA05-02C0-4073-8F36-3CB8B1996B10}"/>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5687422" y="806567"/>
            <a:ext cx="349846" cy="349846"/>
          </a:xfrm>
          <a:prstGeom prst="rect">
            <a:avLst/>
          </a:prstGeom>
        </p:spPr>
      </p:pic>
      <p:pic>
        <p:nvPicPr>
          <p:cNvPr id="50" name="Graphic 49">
            <a:extLst>
              <a:ext uri="{FF2B5EF4-FFF2-40B4-BE49-F238E27FC236}">
                <a16:creationId xmlns:a16="http://schemas.microsoft.com/office/drawing/2014/main" id="{04403F6A-4F75-48B1-9A8B-5CD9E73B7214}"/>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5671440" y="1223090"/>
            <a:ext cx="349846" cy="349846"/>
          </a:xfrm>
          <a:prstGeom prst="rect">
            <a:avLst/>
          </a:prstGeom>
        </p:spPr>
      </p:pic>
      <p:grpSp>
        <p:nvGrpSpPr>
          <p:cNvPr id="55" name="Group 54">
            <a:extLst>
              <a:ext uri="{FF2B5EF4-FFF2-40B4-BE49-F238E27FC236}">
                <a16:creationId xmlns:a16="http://schemas.microsoft.com/office/drawing/2014/main" id="{B5B6E4E5-91D4-48BE-875A-8DE70DDCD342}"/>
              </a:ext>
            </a:extLst>
          </p:cNvPr>
          <p:cNvGrpSpPr/>
          <p:nvPr/>
        </p:nvGrpSpPr>
        <p:grpSpPr>
          <a:xfrm>
            <a:off x="3057927" y="3178449"/>
            <a:ext cx="720080" cy="501102"/>
            <a:chOff x="3328023" y="1179079"/>
            <a:chExt cx="720080" cy="501102"/>
          </a:xfrm>
        </p:grpSpPr>
        <p:pic>
          <p:nvPicPr>
            <p:cNvPr id="56" name="Graphic 55">
              <a:extLst>
                <a:ext uri="{FF2B5EF4-FFF2-40B4-BE49-F238E27FC236}">
                  <a16:creationId xmlns:a16="http://schemas.microsoft.com/office/drawing/2014/main" id="{1EBC347F-FA0D-4D40-A4C9-31618A3EC099}"/>
                </a:ext>
              </a:extLst>
            </p:cNvPr>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8220" t="19294" r="18943" b="24116"/>
            <a:stretch/>
          </p:blipFill>
          <p:spPr>
            <a:xfrm>
              <a:off x="3328023" y="1179079"/>
              <a:ext cx="720080" cy="501102"/>
            </a:xfrm>
            <a:prstGeom prst="rect">
              <a:avLst/>
            </a:prstGeom>
          </p:spPr>
        </p:pic>
        <p:pic>
          <p:nvPicPr>
            <p:cNvPr id="57" name="Picture 2" descr="Angular – Wikipedia">
              <a:extLst>
                <a:ext uri="{FF2B5EF4-FFF2-40B4-BE49-F238E27FC236}">
                  <a16:creationId xmlns:a16="http://schemas.microsoft.com/office/drawing/2014/main" id="{07BD2B0F-EA81-4384-AC68-DAFFEF2CD72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37669" y="1259076"/>
              <a:ext cx="296396" cy="296396"/>
            </a:xfrm>
            <a:prstGeom prst="rect">
              <a:avLst/>
            </a:prstGeom>
            <a:noFill/>
            <a:extLst>
              <a:ext uri="{909E8E84-426E-40DD-AFC4-6F175D3DCCD1}">
                <a14:hiddenFill xmlns:a14="http://schemas.microsoft.com/office/drawing/2010/main">
                  <a:solidFill>
                    <a:srgbClr val="FFFFFF"/>
                  </a:solidFill>
                </a14:hiddenFill>
              </a:ext>
            </a:extLst>
          </p:spPr>
        </p:pic>
      </p:grpSp>
      <p:pic>
        <p:nvPicPr>
          <p:cNvPr id="58" name="Graphic 57">
            <a:extLst>
              <a:ext uri="{FF2B5EF4-FFF2-40B4-BE49-F238E27FC236}">
                <a16:creationId xmlns:a16="http://schemas.microsoft.com/office/drawing/2014/main" id="{DF372EA6-12AA-45B8-9FBD-754F0C39FB26}"/>
              </a:ext>
            </a:extLst>
          </p:cNvPr>
          <p:cNvPicPr>
            <a:picLocks noChangeAspect="1"/>
          </p:cNvPicPr>
          <p:nvPr/>
        </p:nvPicPr>
        <p: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l="32818" t="26069" r="31864" b="16647"/>
          <a:stretch/>
        </p:blipFill>
        <p:spPr>
          <a:xfrm>
            <a:off x="4742619" y="3078158"/>
            <a:ext cx="559863" cy="701684"/>
          </a:xfrm>
          <a:prstGeom prst="rect">
            <a:avLst/>
          </a:prstGeom>
        </p:spPr>
      </p:pic>
      <p:cxnSp>
        <p:nvCxnSpPr>
          <p:cNvPr id="62" name="Straight Arrow Connector 61">
            <a:extLst>
              <a:ext uri="{FF2B5EF4-FFF2-40B4-BE49-F238E27FC236}">
                <a16:creationId xmlns:a16="http://schemas.microsoft.com/office/drawing/2014/main" id="{744C52CF-EFAC-4B11-8198-2F840D56531F}"/>
              </a:ext>
            </a:extLst>
          </p:cNvPr>
          <p:cNvCxnSpPr>
            <a:cxnSpLocks/>
          </p:cNvCxnSpPr>
          <p:nvPr/>
        </p:nvCxnSpPr>
        <p:spPr>
          <a:xfrm>
            <a:off x="3800617" y="3276218"/>
            <a:ext cx="964612" cy="0"/>
          </a:xfrm>
          <a:prstGeom prst="straightConnector1">
            <a:avLst/>
          </a:prstGeom>
          <a:ln>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70" name="TextBox 69">
            <a:extLst>
              <a:ext uri="{FF2B5EF4-FFF2-40B4-BE49-F238E27FC236}">
                <a16:creationId xmlns:a16="http://schemas.microsoft.com/office/drawing/2014/main" id="{06300A4E-8315-45EE-8B26-8F0E8BD3D411}"/>
              </a:ext>
            </a:extLst>
          </p:cNvPr>
          <p:cNvSpPr txBox="1"/>
          <p:nvPr/>
        </p:nvSpPr>
        <p:spPr>
          <a:xfrm>
            <a:off x="689473" y="3227655"/>
            <a:ext cx="874983" cy="369332"/>
          </a:xfrm>
          <a:prstGeom prst="rect">
            <a:avLst/>
          </a:prstGeom>
          <a:noFill/>
        </p:spPr>
        <p:txBody>
          <a:bodyPr wrap="none" rtlCol="0">
            <a:spAutoFit/>
          </a:bodyPr>
          <a:lstStyle/>
          <a:p>
            <a:r>
              <a:rPr lang="en-US" dirty="0"/>
              <a:t>Polling</a:t>
            </a:r>
            <a:endParaRPr lang="en-AT" dirty="0"/>
          </a:p>
        </p:txBody>
      </p:sp>
      <p:grpSp>
        <p:nvGrpSpPr>
          <p:cNvPr id="74" name="Group 73">
            <a:extLst>
              <a:ext uri="{FF2B5EF4-FFF2-40B4-BE49-F238E27FC236}">
                <a16:creationId xmlns:a16="http://schemas.microsoft.com/office/drawing/2014/main" id="{D7ED8574-FBFE-4E59-B674-9EB231A0F637}"/>
              </a:ext>
            </a:extLst>
          </p:cNvPr>
          <p:cNvGrpSpPr/>
          <p:nvPr/>
        </p:nvGrpSpPr>
        <p:grpSpPr>
          <a:xfrm>
            <a:off x="5268360" y="2636290"/>
            <a:ext cx="1357999" cy="1540709"/>
            <a:chOff x="5268360" y="2636290"/>
            <a:chExt cx="1357999" cy="1540709"/>
          </a:xfrm>
        </p:grpSpPr>
        <p:pic>
          <p:nvPicPr>
            <p:cNvPr id="59" name="Graphic 58">
              <a:extLst>
                <a:ext uri="{FF2B5EF4-FFF2-40B4-BE49-F238E27FC236}">
                  <a16:creationId xmlns:a16="http://schemas.microsoft.com/office/drawing/2014/main" id="{EB278EFA-0031-4B3B-911A-BB1F91F4E230}"/>
                </a:ext>
              </a:extLst>
            </p:cNvPr>
            <p:cNvPicPr>
              <a:picLocks noChangeAspect="1"/>
            </p:cNvPicPr>
            <p:nvPr/>
          </p:nvPicPr>
          <p: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l="32818" t="26069" r="31864" b="16647"/>
            <a:stretch/>
          </p:blipFill>
          <p:spPr>
            <a:xfrm>
              <a:off x="6267095" y="2636290"/>
              <a:ext cx="349846" cy="438467"/>
            </a:xfrm>
            <a:prstGeom prst="rect">
              <a:avLst/>
            </a:prstGeom>
          </p:spPr>
        </p:pic>
        <p:pic>
          <p:nvPicPr>
            <p:cNvPr id="60" name="Graphic 59">
              <a:extLst>
                <a:ext uri="{FF2B5EF4-FFF2-40B4-BE49-F238E27FC236}">
                  <a16:creationId xmlns:a16="http://schemas.microsoft.com/office/drawing/2014/main" id="{38749D85-A310-45D5-BB32-023C2E7D12AD}"/>
                </a:ext>
              </a:extLst>
            </p:cNvPr>
            <p:cNvPicPr>
              <a:picLocks noChangeAspect="1"/>
            </p:cNvPicPr>
            <p:nvPr/>
          </p:nvPicPr>
          <p: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l="32818" t="26069" r="31864" b="16647"/>
            <a:stretch/>
          </p:blipFill>
          <p:spPr>
            <a:xfrm>
              <a:off x="6267095" y="3187410"/>
              <a:ext cx="349846" cy="438467"/>
            </a:xfrm>
            <a:prstGeom prst="rect">
              <a:avLst/>
            </a:prstGeom>
          </p:spPr>
        </p:pic>
        <p:pic>
          <p:nvPicPr>
            <p:cNvPr id="61" name="Graphic 60">
              <a:extLst>
                <a:ext uri="{FF2B5EF4-FFF2-40B4-BE49-F238E27FC236}">
                  <a16:creationId xmlns:a16="http://schemas.microsoft.com/office/drawing/2014/main" id="{2E1F2B08-28FE-485C-B769-A0EB01112D1A}"/>
                </a:ext>
              </a:extLst>
            </p:cNvPr>
            <p:cNvPicPr>
              <a:picLocks noChangeAspect="1"/>
            </p:cNvPicPr>
            <p:nvPr/>
          </p:nvPicPr>
          <p:blipFill rotWithShape="1">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l="32898" t="20353" r="31864" b="20353"/>
            <a:stretch/>
          </p:blipFill>
          <p:spPr>
            <a:xfrm>
              <a:off x="6267095" y="3738531"/>
              <a:ext cx="359264" cy="438468"/>
            </a:xfrm>
            <a:prstGeom prst="rect">
              <a:avLst/>
            </a:prstGeom>
          </p:spPr>
        </p:pic>
        <p:cxnSp>
          <p:nvCxnSpPr>
            <p:cNvPr id="63" name="Straight Arrow Connector 62">
              <a:extLst>
                <a:ext uri="{FF2B5EF4-FFF2-40B4-BE49-F238E27FC236}">
                  <a16:creationId xmlns:a16="http://schemas.microsoft.com/office/drawing/2014/main" id="{1530087A-A037-46E3-8DCD-D6E4B87DDC6B}"/>
                </a:ext>
              </a:extLst>
            </p:cNvPr>
            <p:cNvCxnSpPr>
              <a:cxnSpLocks/>
            </p:cNvCxnSpPr>
            <p:nvPr/>
          </p:nvCxnSpPr>
          <p:spPr>
            <a:xfrm flipV="1">
              <a:off x="5284386" y="2784488"/>
              <a:ext cx="964613" cy="4029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86369541-FB24-44B0-A618-7B95D80CF871}"/>
                </a:ext>
              </a:extLst>
            </p:cNvPr>
            <p:cNvCxnSpPr>
              <a:cxnSpLocks/>
            </p:cNvCxnSpPr>
            <p:nvPr/>
          </p:nvCxnSpPr>
          <p:spPr>
            <a:xfrm flipV="1">
              <a:off x="5302482" y="3352262"/>
              <a:ext cx="964613" cy="223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875FE40D-A75B-43C9-9AD3-240880A42826}"/>
                </a:ext>
              </a:extLst>
            </p:cNvPr>
            <p:cNvCxnSpPr>
              <a:cxnSpLocks/>
              <a:endCxn id="61" idx="1"/>
            </p:cNvCxnSpPr>
            <p:nvPr/>
          </p:nvCxnSpPr>
          <p:spPr>
            <a:xfrm>
              <a:off x="5320578" y="3571496"/>
              <a:ext cx="946517" cy="3862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4989E9F0-2B62-458D-A215-18A03572A4FB}"/>
                </a:ext>
              </a:extLst>
            </p:cNvPr>
            <p:cNvCxnSpPr>
              <a:cxnSpLocks/>
            </p:cNvCxnSpPr>
            <p:nvPr/>
          </p:nvCxnSpPr>
          <p:spPr>
            <a:xfrm flipH="1">
              <a:off x="5268360" y="2873296"/>
              <a:ext cx="964613" cy="4029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2B273DB9-1B65-4810-96D6-D74FF745EFF6}"/>
                </a:ext>
              </a:extLst>
            </p:cNvPr>
            <p:cNvCxnSpPr>
              <a:cxnSpLocks/>
            </p:cNvCxnSpPr>
            <p:nvPr/>
          </p:nvCxnSpPr>
          <p:spPr>
            <a:xfrm flipH="1" flipV="1">
              <a:off x="5284385" y="3424707"/>
              <a:ext cx="964613" cy="223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EC34F892-28A3-457E-925A-0DA1125F2558}"/>
                </a:ext>
              </a:extLst>
            </p:cNvPr>
            <p:cNvCxnSpPr>
              <a:cxnSpLocks/>
            </p:cNvCxnSpPr>
            <p:nvPr/>
          </p:nvCxnSpPr>
          <p:spPr>
            <a:xfrm flipH="1" flipV="1">
              <a:off x="5320578" y="3636965"/>
              <a:ext cx="946517" cy="3862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71" name="Graphic 70">
              <a:extLst>
                <a:ext uri="{FF2B5EF4-FFF2-40B4-BE49-F238E27FC236}">
                  <a16:creationId xmlns:a16="http://schemas.microsoft.com/office/drawing/2014/main" id="{22160825-0CE1-4418-B8B0-0E04759FC7E3}"/>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5653300" y="2811615"/>
              <a:ext cx="349846" cy="349846"/>
            </a:xfrm>
            <a:prstGeom prst="rect">
              <a:avLst/>
            </a:prstGeom>
          </p:spPr>
        </p:pic>
        <p:pic>
          <p:nvPicPr>
            <p:cNvPr id="72" name="Graphic 71">
              <a:extLst>
                <a:ext uri="{FF2B5EF4-FFF2-40B4-BE49-F238E27FC236}">
                  <a16:creationId xmlns:a16="http://schemas.microsoft.com/office/drawing/2014/main" id="{C229CB64-2FAE-4181-9F9D-A0DFEDC42259}"/>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5637318" y="3228138"/>
              <a:ext cx="349846" cy="349846"/>
            </a:xfrm>
            <a:prstGeom prst="rect">
              <a:avLst/>
            </a:prstGeom>
          </p:spPr>
        </p:pic>
      </p:grpSp>
      <p:cxnSp>
        <p:nvCxnSpPr>
          <p:cNvPr id="76" name="Straight Arrow Connector 75">
            <a:extLst>
              <a:ext uri="{FF2B5EF4-FFF2-40B4-BE49-F238E27FC236}">
                <a16:creationId xmlns:a16="http://schemas.microsoft.com/office/drawing/2014/main" id="{FEBA6508-0499-4980-A226-8294C858D447}"/>
              </a:ext>
            </a:extLst>
          </p:cNvPr>
          <p:cNvCxnSpPr>
            <a:cxnSpLocks/>
          </p:cNvCxnSpPr>
          <p:nvPr/>
        </p:nvCxnSpPr>
        <p:spPr>
          <a:xfrm>
            <a:off x="3800617" y="3410053"/>
            <a:ext cx="964612" cy="0"/>
          </a:xfrm>
          <a:prstGeom prst="straightConnector1">
            <a:avLst/>
          </a:prstGeom>
          <a:ln>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3460F59E-9362-43C3-BEBA-297028144537}"/>
              </a:ext>
            </a:extLst>
          </p:cNvPr>
          <p:cNvCxnSpPr>
            <a:cxnSpLocks/>
          </p:cNvCxnSpPr>
          <p:nvPr/>
        </p:nvCxnSpPr>
        <p:spPr>
          <a:xfrm>
            <a:off x="3800617" y="3494728"/>
            <a:ext cx="964612" cy="0"/>
          </a:xfrm>
          <a:prstGeom prst="straightConnector1">
            <a:avLst/>
          </a:prstGeom>
          <a:ln>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00664674-2D0F-4666-B434-7D4D905E356F}"/>
              </a:ext>
            </a:extLst>
          </p:cNvPr>
          <p:cNvCxnSpPr>
            <a:cxnSpLocks/>
          </p:cNvCxnSpPr>
          <p:nvPr/>
        </p:nvCxnSpPr>
        <p:spPr>
          <a:xfrm>
            <a:off x="3802297" y="3571496"/>
            <a:ext cx="964612" cy="0"/>
          </a:xfrm>
          <a:prstGeom prst="straightConnector1">
            <a:avLst/>
          </a:prstGeom>
          <a:ln>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79" name="Group 78">
            <a:extLst>
              <a:ext uri="{FF2B5EF4-FFF2-40B4-BE49-F238E27FC236}">
                <a16:creationId xmlns:a16="http://schemas.microsoft.com/office/drawing/2014/main" id="{E244D717-55FE-4503-BC6D-11560F73E14E}"/>
              </a:ext>
            </a:extLst>
          </p:cNvPr>
          <p:cNvGrpSpPr/>
          <p:nvPr/>
        </p:nvGrpSpPr>
        <p:grpSpPr>
          <a:xfrm>
            <a:off x="3058173" y="5281265"/>
            <a:ext cx="720080" cy="501102"/>
            <a:chOff x="3328023" y="1179079"/>
            <a:chExt cx="720080" cy="501102"/>
          </a:xfrm>
        </p:grpSpPr>
        <p:pic>
          <p:nvPicPr>
            <p:cNvPr id="80" name="Graphic 79">
              <a:extLst>
                <a:ext uri="{FF2B5EF4-FFF2-40B4-BE49-F238E27FC236}">
                  <a16:creationId xmlns:a16="http://schemas.microsoft.com/office/drawing/2014/main" id="{B5B0695D-5E60-4B23-9E6F-029B46DEB3AE}"/>
                </a:ext>
              </a:extLst>
            </p:cNvPr>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8220" t="19294" r="18943" b="24116"/>
            <a:stretch/>
          </p:blipFill>
          <p:spPr>
            <a:xfrm>
              <a:off x="3328023" y="1179079"/>
              <a:ext cx="720080" cy="501102"/>
            </a:xfrm>
            <a:prstGeom prst="rect">
              <a:avLst/>
            </a:prstGeom>
          </p:spPr>
        </p:pic>
        <p:pic>
          <p:nvPicPr>
            <p:cNvPr id="81" name="Picture 2" descr="Angular – Wikipedia">
              <a:extLst>
                <a:ext uri="{FF2B5EF4-FFF2-40B4-BE49-F238E27FC236}">
                  <a16:creationId xmlns:a16="http://schemas.microsoft.com/office/drawing/2014/main" id="{4157EE7D-B41B-49D6-96AE-218ED4CD30B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37669" y="1259076"/>
              <a:ext cx="296396" cy="296396"/>
            </a:xfrm>
            <a:prstGeom prst="rect">
              <a:avLst/>
            </a:prstGeom>
            <a:noFill/>
            <a:extLst>
              <a:ext uri="{909E8E84-426E-40DD-AFC4-6F175D3DCCD1}">
                <a14:hiddenFill xmlns:a14="http://schemas.microsoft.com/office/drawing/2010/main">
                  <a:solidFill>
                    <a:srgbClr val="FFFFFF"/>
                  </a:solidFill>
                </a14:hiddenFill>
              </a:ext>
            </a:extLst>
          </p:spPr>
        </p:pic>
      </p:grpSp>
      <p:pic>
        <p:nvPicPr>
          <p:cNvPr id="82" name="Graphic 81">
            <a:extLst>
              <a:ext uri="{FF2B5EF4-FFF2-40B4-BE49-F238E27FC236}">
                <a16:creationId xmlns:a16="http://schemas.microsoft.com/office/drawing/2014/main" id="{733D950B-A983-4C0D-A345-E3FFD6EFC700}"/>
              </a:ext>
            </a:extLst>
          </p:cNvPr>
          <p:cNvPicPr>
            <a:picLocks noChangeAspect="1"/>
          </p:cNvPicPr>
          <p:nvPr/>
        </p:nvPicPr>
        <p: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l="32818" t="26069" r="31864" b="16647"/>
          <a:stretch/>
        </p:blipFill>
        <p:spPr>
          <a:xfrm>
            <a:off x="4742865" y="5180974"/>
            <a:ext cx="559863" cy="701684"/>
          </a:xfrm>
          <a:prstGeom prst="rect">
            <a:avLst/>
          </a:prstGeom>
        </p:spPr>
      </p:pic>
      <p:cxnSp>
        <p:nvCxnSpPr>
          <p:cNvPr id="83" name="Straight Arrow Connector 82">
            <a:extLst>
              <a:ext uri="{FF2B5EF4-FFF2-40B4-BE49-F238E27FC236}">
                <a16:creationId xmlns:a16="http://schemas.microsoft.com/office/drawing/2014/main" id="{3FC1DDDD-940C-4C42-9A1A-194AC5ADDB6B}"/>
              </a:ext>
            </a:extLst>
          </p:cNvPr>
          <p:cNvCxnSpPr>
            <a:cxnSpLocks/>
          </p:cNvCxnSpPr>
          <p:nvPr/>
        </p:nvCxnSpPr>
        <p:spPr>
          <a:xfrm>
            <a:off x="3800617" y="5389655"/>
            <a:ext cx="964612" cy="0"/>
          </a:xfrm>
          <a:prstGeom prst="straightConnector1">
            <a:avLst/>
          </a:prstGeom>
          <a:ln>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4" name="TextBox 83">
            <a:extLst>
              <a:ext uri="{FF2B5EF4-FFF2-40B4-BE49-F238E27FC236}">
                <a16:creationId xmlns:a16="http://schemas.microsoft.com/office/drawing/2014/main" id="{C4FFE85A-BB03-486D-A049-A6AF5ABC46D6}"/>
              </a:ext>
            </a:extLst>
          </p:cNvPr>
          <p:cNvSpPr txBox="1"/>
          <p:nvPr/>
        </p:nvSpPr>
        <p:spPr>
          <a:xfrm>
            <a:off x="689719" y="5330471"/>
            <a:ext cx="1761893" cy="369332"/>
          </a:xfrm>
          <a:prstGeom prst="rect">
            <a:avLst/>
          </a:prstGeom>
          <a:noFill/>
        </p:spPr>
        <p:txBody>
          <a:bodyPr wrap="none" rtlCol="0">
            <a:spAutoFit/>
          </a:bodyPr>
          <a:lstStyle/>
          <a:p>
            <a:r>
              <a:rPr lang="en-US" dirty="0"/>
              <a:t>Server </a:t>
            </a:r>
            <a:r>
              <a:rPr lang="en-US" dirty="0">
                <a:sym typeface="Wingdings" panose="05000000000000000000" pitchFamily="2" charset="2"/>
              </a:rPr>
              <a:t> Client</a:t>
            </a:r>
            <a:endParaRPr lang="en-AT" dirty="0"/>
          </a:p>
        </p:txBody>
      </p:sp>
      <p:grpSp>
        <p:nvGrpSpPr>
          <p:cNvPr id="85" name="Group 84">
            <a:extLst>
              <a:ext uri="{FF2B5EF4-FFF2-40B4-BE49-F238E27FC236}">
                <a16:creationId xmlns:a16="http://schemas.microsoft.com/office/drawing/2014/main" id="{268736E4-AF8B-4E53-9CF9-E8239D50F167}"/>
              </a:ext>
            </a:extLst>
          </p:cNvPr>
          <p:cNvGrpSpPr/>
          <p:nvPr/>
        </p:nvGrpSpPr>
        <p:grpSpPr>
          <a:xfrm>
            <a:off x="5268606" y="4739106"/>
            <a:ext cx="1357999" cy="1540709"/>
            <a:chOff x="5268360" y="2636290"/>
            <a:chExt cx="1357999" cy="1540709"/>
          </a:xfrm>
        </p:grpSpPr>
        <p:pic>
          <p:nvPicPr>
            <p:cNvPr id="86" name="Graphic 85">
              <a:extLst>
                <a:ext uri="{FF2B5EF4-FFF2-40B4-BE49-F238E27FC236}">
                  <a16:creationId xmlns:a16="http://schemas.microsoft.com/office/drawing/2014/main" id="{9BD6DC29-9262-4BBE-9A54-BCE008DD267D}"/>
                </a:ext>
              </a:extLst>
            </p:cNvPr>
            <p:cNvPicPr>
              <a:picLocks noChangeAspect="1"/>
            </p:cNvPicPr>
            <p:nvPr/>
          </p:nvPicPr>
          <p: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l="32818" t="26069" r="31864" b="16647"/>
            <a:stretch/>
          </p:blipFill>
          <p:spPr>
            <a:xfrm>
              <a:off x="6267095" y="2636290"/>
              <a:ext cx="349846" cy="438467"/>
            </a:xfrm>
            <a:prstGeom prst="rect">
              <a:avLst/>
            </a:prstGeom>
          </p:spPr>
        </p:pic>
        <p:pic>
          <p:nvPicPr>
            <p:cNvPr id="87" name="Graphic 86">
              <a:extLst>
                <a:ext uri="{FF2B5EF4-FFF2-40B4-BE49-F238E27FC236}">
                  <a16:creationId xmlns:a16="http://schemas.microsoft.com/office/drawing/2014/main" id="{79EF5570-E61D-449A-80FB-B55BF70D14C1}"/>
                </a:ext>
              </a:extLst>
            </p:cNvPr>
            <p:cNvPicPr>
              <a:picLocks noChangeAspect="1"/>
            </p:cNvPicPr>
            <p:nvPr/>
          </p:nvPicPr>
          <p: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l="32818" t="26069" r="31864" b="16647"/>
            <a:stretch/>
          </p:blipFill>
          <p:spPr>
            <a:xfrm>
              <a:off x="6267095" y="3187410"/>
              <a:ext cx="349846" cy="438467"/>
            </a:xfrm>
            <a:prstGeom prst="rect">
              <a:avLst/>
            </a:prstGeom>
          </p:spPr>
        </p:pic>
        <p:pic>
          <p:nvPicPr>
            <p:cNvPr id="88" name="Graphic 87">
              <a:extLst>
                <a:ext uri="{FF2B5EF4-FFF2-40B4-BE49-F238E27FC236}">
                  <a16:creationId xmlns:a16="http://schemas.microsoft.com/office/drawing/2014/main" id="{76ACFCE6-A98D-4FE8-A7D3-A4F5407187DC}"/>
                </a:ext>
              </a:extLst>
            </p:cNvPr>
            <p:cNvPicPr>
              <a:picLocks noChangeAspect="1"/>
            </p:cNvPicPr>
            <p:nvPr/>
          </p:nvPicPr>
          <p:blipFill rotWithShape="1">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l="32898" t="20353" r="31864" b="20353"/>
            <a:stretch/>
          </p:blipFill>
          <p:spPr>
            <a:xfrm>
              <a:off x="6267095" y="3738531"/>
              <a:ext cx="359264" cy="438468"/>
            </a:xfrm>
            <a:prstGeom prst="rect">
              <a:avLst/>
            </a:prstGeom>
          </p:spPr>
        </p:pic>
        <p:cxnSp>
          <p:nvCxnSpPr>
            <p:cNvPr id="89" name="Straight Arrow Connector 88">
              <a:extLst>
                <a:ext uri="{FF2B5EF4-FFF2-40B4-BE49-F238E27FC236}">
                  <a16:creationId xmlns:a16="http://schemas.microsoft.com/office/drawing/2014/main" id="{30E29326-1999-45B1-96C8-DAF56D395052}"/>
                </a:ext>
              </a:extLst>
            </p:cNvPr>
            <p:cNvCxnSpPr>
              <a:cxnSpLocks/>
            </p:cNvCxnSpPr>
            <p:nvPr/>
          </p:nvCxnSpPr>
          <p:spPr>
            <a:xfrm flipV="1">
              <a:off x="5284386" y="2784488"/>
              <a:ext cx="964613" cy="4029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a:extLst>
                <a:ext uri="{FF2B5EF4-FFF2-40B4-BE49-F238E27FC236}">
                  <a16:creationId xmlns:a16="http://schemas.microsoft.com/office/drawing/2014/main" id="{BCDF16B8-73EF-4D8A-A273-79D8A5079F32}"/>
                </a:ext>
              </a:extLst>
            </p:cNvPr>
            <p:cNvCxnSpPr>
              <a:cxnSpLocks/>
            </p:cNvCxnSpPr>
            <p:nvPr/>
          </p:nvCxnSpPr>
          <p:spPr>
            <a:xfrm flipV="1">
              <a:off x="5302482" y="3352262"/>
              <a:ext cx="964613" cy="223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1" name="Straight Arrow Connector 90">
              <a:extLst>
                <a:ext uri="{FF2B5EF4-FFF2-40B4-BE49-F238E27FC236}">
                  <a16:creationId xmlns:a16="http://schemas.microsoft.com/office/drawing/2014/main" id="{9E9FA9F8-460B-4A6D-93A8-B1BDBBA36B21}"/>
                </a:ext>
              </a:extLst>
            </p:cNvPr>
            <p:cNvCxnSpPr>
              <a:cxnSpLocks/>
              <a:endCxn id="88" idx="1"/>
            </p:cNvCxnSpPr>
            <p:nvPr/>
          </p:nvCxnSpPr>
          <p:spPr>
            <a:xfrm>
              <a:off x="5320578" y="3571496"/>
              <a:ext cx="946517" cy="3862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a:extLst>
                <a:ext uri="{FF2B5EF4-FFF2-40B4-BE49-F238E27FC236}">
                  <a16:creationId xmlns:a16="http://schemas.microsoft.com/office/drawing/2014/main" id="{ECD48FBB-3A71-4804-9A03-98DC603EEEEB}"/>
                </a:ext>
              </a:extLst>
            </p:cNvPr>
            <p:cNvCxnSpPr>
              <a:cxnSpLocks/>
            </p:cNvCxnSpPr>
            <p:nvPr/>
          </p:nvCxnSpPr>
          <p:spPr>
            <a:xfrm flipH="1">
              <a:off x="5268360" y="2873296"/>
              <a:ext cx="964613" cy="4029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B8B2AA97-45C0-4EE1-8C9A-FEF63112406E}"/>
                </a:ext>
              </a:extLst>
            </p:cNvPr>
            <p:cNvCxnSpPr>
              <a:cxnSpLocks/>
            </p:cNvCxnSpPr>
            <p:nvPr/>
          </p:nvCxnSpPr>
          <p:spPr>
            <a:xfrm flipH="1" flipV="1">
              <a:off x="5284385" y="3424707"/>
              <a:ext cx="964613" cy="223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4" name="Straight Arrow Connector 93">
              <a:extLst>
                <a:ext uri="{FF2B5EF4-FFF2-40B4-BE49-F238E27FC236}">
                  <a16:creationId xmlns:a16="http://schemas.microsoft.com/office/drawing/2014/main" id="{6180D8E4-5BA5-4D81-9A37-737BDC54E212}"/>
                </a:ext>
              </a:extLst>
            </p:cNvPr>
            <p:cNvCxnSpPr>
              <a:cxnSpLocks/>
            </p:cNvCxnSpPr>
            <p:nvPr/>
          </p:nvCxnSpPr>
          <p:spPr>
            <a:xfrm flipH="1" flipV="1">
              <a:off x="5320578" y="3636965"/>
              <a:ext cx="946517" cy="3862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95" name="Graphic 94">
              <a:extLst>
                <a:ext uri="{FF2B5EF4-FFF2-40B4-BE49-F238E27FC236}">
                  <a16:creationId xmlns:a16="http://schemas.microsoft.com/office/drawing/2014/main" id="{5BB70919-979B-4E62-B419-464020E41E97}"/>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5653300" y="2811615"/>
              <a:ext cx="349846" cy="349846"/>
            </a:xfrm>
            <a:prstGeom prst="rect">
              <a:avLst/>
            </a:prstGeom>
          </p:spPr>
        </p:pic>
        <p:pic>
          <p:nvPicPr>
            <p:cNvPr id="96" name="Graphic 95">
              <a:extLst>
                <a:ext uri="{FF2B5EF4-FFF2-40B4-BE49-F238E27FC236}">
                  <a16:creationId xmlns:a16="http://schemas.microsoft.com/office/drawing/2014/main" id="{416EC7C5-7553-4049-83A5-5EFFDD57459B}"/>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5637318" y="3228138"/>
              <a:ext cx="349846" cy="349846"/>
            </a:xfrm>
            <a:prstGeom prst="rect">
              <a:avLst/>
            </a:prstGeom>
          </p:spPr>
        </p:pic>
      </p:grpSp>
      <p:cxnSp>
        <p:nvCxnSpPr>
          <p:cNvPr id="100" name="Straight Arrow Connector 99">
            <a:extLst>
              <a:ext uri="{FF2B5EF4-FFF2-40B4-BE49-F238E27FC236}">
                <a16:creationId xmlns:a16="http://schemas.microsoft.com/office/drawing/2014/main" id="{180EE352-4ED2-432D-99C2-037130CED923}"/>
              </a:ext>
            </a:extLst>
          </p:cNvPr>
          <p:cNvCxnSpPr>
            <a:cxnSpLocks/>
          </p:cNvCxnSpPr>
          <p:nvPr/>
        </p:nvCxnSpPr>
        <p:spPr>
          <a:xfrm flipH="1">
            <a:off x="3792465" y="5631670"/>
            <a:ext cx="964612" cy="0"/>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3271111151"/>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
                                            <p:txEl>
                                              <p:pRg st="0" end="0"/>
                                            </p:txEl>
                                          </p:spTgt>
                                        </p:tgtEl>
                                        <p:attrNameLst>
                                          <p:attrName>style.visibility</p:attrName>
                                        </p:attrNameLst>
                                      </p:cBhvr>
                                      <p:to>
                                        <p:strVal val="visible"/>
                                      </p:to>
                                    </p:set>
                                    <p:animEffect transition="in" filter="fade">
                                      <p:cBhvr>
                                        <p:cTn id="7" dur="500"/>
                                        <p:tgtEl>
                                          <p:spTgt spid="21">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1">
                                            <p:txEl>
                                              <p:pRg st="1" end="1"/>
                                            </p:txEl>
                                          </p:spTgt>
                                        </p:tgtEl>
                                        <p:attrNameLst>
                                          <p:attrName>style.visibility</p:attrName>
                                        </p:attrNameLst>
                                      </p:cBhvr>
                                      <p:to>
                                        <p:strVal val="visible"/>
                                      </p:to>
                                    </p:set>
                                    <p:animEffect transition="in" filter="fade">
                                      <p:cBhvr>
                                        <p:cTn id="10" dur="500"/>
                                        <p:tgtEl>
                                          <p:spTgt spid="21">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7"/>
                                        </p:tgtEl>
                                        <p:attrNameLst>
                                          <p:attrName>style.visibility</p:attrName>
                                        </p:attrNameLst>
                                      </p:cBhvr>
                                      <p:to>
                                        <p:strVal val="visible"/>
                                      </p:to>
                                    </p:set>
                                    <p:animEffect transition="in" filter="fade">
                                      <p:cBhvr>
                                        <p:cTn id="15" dur="500"/>
                                        <p:tgtEl>
                                          <p:spTgt spid="27"/>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1"/>
                                        </p:tgtEl>
                                        <p:attrNameLst>
                                          <p:attrName>style.visibility</p:attrName>
                                        </p:attrNameLst>
                                      </p:cBhvr>
                                      <p:to>
                                        <p:strVal val="visible"/>
                                      </p:to>
                                    </p:set>
                                    <p:animEffect transition="in" filter="fade">
                                      <p:cBhvr>
                                        <p:cTn id="20" dur="500"/>
                                        <p:tgtEl>
                                          <p:spTgt spid="31"/>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fade">
                                      <p:cBhvr>
                                        <p:cTn id="25" dur="500"/>
                                        <p:tgtEl>
                                          <p:spTgt spid="6"/>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fade">
                                      <p:cBhvr>
                                        <p:cTn id="30" dur="500"/>
                                        <p:tgtEl>
                                          <p:spTgt spid="7"/>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2"/>
                                        </p:tgtEl>
                                        <p:attrNameLst>
                                          <p:attrName>style.visibility</p:attrName>
                                        </p:attrNameLst>
                                      </p:cBhvr>
                                      <p:to>
                                        <p:strVal val="visible"/>
                                      </p:to>
                                    </p:set>
                                    <p:animEffect transition="in" filter="fade">
                                      <p:cBhvr>
                                        <p:cTn id="35" dur="500"/>
                                        <p:tgtEl>
                                          <p:spTgt spid="2"/>
                                        </p:tgtEl>
                                      </p:cBhvr>
                                    </p:animEffect>
                                  </p:childTnLst>
                                </p:cTn>
                              </p:par>
                              <p:par>
                                <p:cTn id="36" presetID="10" presetClass="entr" presetSubtype="0" fill="hold" nodeType="withEffect">
                                  <p:stCondLst>
                                    <p:cond delay="0"/>
                                  </p:stCondLst>
                                  <p:childTnLst>
                                    <p:set>
                                      <p:cBhvr>
                                        <p:cTn id="37" dur="1" fill="hold">
                                          <p:stCondLst>
                                            <p:cond delay="0"/>
                                          </p:stCondLst>
                                        </p:cTn>
                                        <p:tgtEl>
                                          <p:spTgt spid="9"/>
                                        </p:tgtEl>
                                        <p:attrNameLst>
                                          <p:attrName>style.visibility</p:attrName>
                                        </p:attrNameLst>
                                      </p:cBhvr>
                                      <p:to>
                                        <p:strVal val="visible"/>
                                      </p:to>
                                    </p:set>
                                    <p:animEffect transition="in" filter="fade">
                                      <p:cBhvr>
                                        <p:cTn id="38" dur="500"/>
                                        <p:tgtEl>
                                          <p:spTgt spid="9"/>
                                        </p:tgtEl>
                                      </p:cBhvr>
                                    </p:animEffect>
                                  </p:childTnLst>
                                </p:cTn>
                              </p:par>
                              <p:par>
                                <p:cTn id="39" presetID="10" presetClass="entr" presetSubtype="0" fill="hold" nodeType="withEffect">
                                  <p:stCondLst>
                                    <p:cond delay="0"/>
                                  </p:stCondLst>
                                  <p:childTnLst>
                                    <p:set>
                                      <p:cBhvr>
                                        <p:cTn id="40" dur="1" fill="hold">
                                          <p:stCondLst>
                                            <p:cond delay="0"/>
                                          </p:stCondLst>
                                        </p:cTn>
                                        <p:tgtEl>
                                          <p:spTgt spid="11"/>
                                        </p:tgtEl>
                                        <p:attrNameLst>
                                          <p:attrName>style.visibility</p:attrName>
                                        </p:attrNameLst>
                                      </p:cBhvr>
                                      <p:to>
                                        <p:strVal val="visible"/>
                                      </p:to>
                                    </p:set>
                                    <p:animEffect transition="in" filter="fade">
                                      <p:cBhvr>
                                        <p:cTn id="41" dur="500"/>
                                        <p:tgtEl>
                                          <p:spTgt spid="11"/>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12"/>
                                        </p:tgtEl>
                                        <p:attrNameLst>
                                          <p:attrName>style.visibility</p:attrName>
                                        </p:attrNameLst>
                                      </p:cBhvr>
                                      <p:to>
                                        <p:strVal val="visible"/>
                                      </p:to>
                                    </p:set>
                                    <p:animEffect transition="in" filter="fade">
                                      <p:cBhvr>
                                        <p:cTn id="46" dur="500"/>
                                        <p:tgtEl>
                                          <p:spTgt spid="12"/>
                                        </p:tgtEl>
                                      </p:cBhvr>
                                    </p:animEffect>
                                  </p:childTnLst>
                                </p:cTn>
                              </p:par>
                            </p:childTnLst>
                          </p:cTn>
                        </p:par>
                        <p:par>
                          <p:cTn id="47" fill="hold">
                            <p:stCondLst>
                              <p:cond delay="500"/>
                            </p:stCondLst>
                            <p:childTnLst>
                              <p:par>
                                <p:cTn id="48" presetID="10" presetClass="entr" presetSubtype="0" fill="hold" nodeType="afterEffect">
                                  <p:stCondLst>
                                    <p:cond delay="0"/>
                                  </p:stCondLst>
                                  <p:childTnLst>
                                    <p:set>
                                      <p:cBhvr>
                                        <p:cTn id="49" dur="1" fill="hold">
                                          <p:stCondLst>
                                            <p:cond delay="0"/>
                                          </p:stCondLst>
                                        </p:cTn>
                                        <p:tgtEl>
                                          <p:spTgt spid="28"/>
                                        </p:tgtEl>
                                        <p:attrNameLst>
                                          <p:attrName>style.visibility</p:attrName>
                                        </p:attrNameLst>
                                      </p:cBhvr>
                                      <p:to>
                                        <p:strVal val="visible"/>
                                      </p:to>
                                    </p:set>
                                    <p:animEffect transition="in" filter="fade">
                                      <p:cBhvr>
                                        <p:cTn id="50" dur="500"/>
                                        <p:tgtEl>
                                          <p:spTgt spid="28"/>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18"/>
                                        </p:tgtEl>
                                        <p:attrNameLst>
                                          <p:attrName>style.visibility</p:attrName>
                                        </p:attrNameLst>
                                      </p:cBhvr>
                                      <p:to>
                                        <p:strVal val="visible"/>
                                      </p:to>
                                    </p:set>
                                    <p:animEffect transition="in" filter="fade">
                                      <p:cBhvr>
                                        <p:cTn id="55" dur="500"/>
                                        <p:tgtEl>
                                          <p:spTgt spid="18"/>
                                        </p:tgtEl>
                                      </p:cBhvr>
                                    </p:animEffect>
                                  </p:childTnLst>
                                </p:cTn>
                              </p:par>
                            </p:childTnLst>
                          </p:cTn>
                        </p:par>
                        <p:par>
                          <p:cTn id="56" fill="hold">
                            <p:stCondLst>
                              <p:cond delay="500"/>
                            </p:stCondLst>
                            <p:childTnLst>
                              <p:par>
                                <p:cTn id="57" presetID="10" presetClass="entr" presetSubtype="0" fill="hold" nodeType="afterEffect">
                                  <p:stCondLst>
                                    <p:cond delay="0"/>
                                  </p:stCondLst>
                                  <p:childTnLst>
                                    <p:set>
                                      <p:cBhvr>
                                        <p:cTn id="58" dur="1" fill="hold">
                                          <p:stCondLst>
                                            <p:cond delay="0"/>
                                          </p:stCondLst>
                                        </p:cTn>
                                        <p:tgtEl>
                                          <p:spTgt spid="29"/>
                                        </p:tgtEl>
                                        <p:attrNameLst>
                                          <p:attrName>style.visibility</p:attrName>
                                        </p:attrNameLst>
                                      </p:cBhvr>
                                      <p:to>
                                        <p:strVal val="visible"/>
                                      </p:to>
                                    </p:set>
                                    <p:animEffect transition="in" filter="fade">
                                      <p:cBhvr>
                                        <p:cTn id="59" dur="500"/>
                                        <p:tgtEl>
                                          <p:spTgt spid="29"/>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nodeType="clickEffect">
                                  <p:stCondLst>
                                    <p:cond delay="0"/>
                                  </p:stCondLst>
                                  <p:childTnLst>
                                    <p:set>
                                      <p:cBhvr>
                                        <p:cTn id="63" dur="1" fill="hold">
                                          <p:stCondLst>
                                            <p:cond delay="0"/>
                                          </p:stCondLst>
                                        </p:cTn>
                                        <p:tgtEl>
                                          <p:spTgt spid="23"/>
                                        </p:tgtEl>
                                        <p:attrNameLst>
                                          <p:attrName>style.visibility</p:attrName>
                                        </p:attrNameLst>
                                      </p:cBhvr>
                                      <p:to>
                                        <p:strVal val="visible"/>
                                      </p:to>
                                    </p:set>
                                    <p:animEffect transition="in" filter="fade">
                                      <p:cBhvr>
                                        <p:cTn id="64" dur="500"/>
                                        <p:tgtEl>
                                          <p:spTgt spid="23"/>
                                        </p:tgtEl>
                                      </p:cBhvr>
                                    </p:animEffect>
                                  </p:childTnLst>
                                </p:cTn>
                              </p:par>
                            </p:childTnLst>
                          </p:cTn>
                        </p:par>
                        <p:par>
                          <p:cTn id="65" fill="hold">
                            <p:stCondLst>
                              <p:cond delay="500"/>
                            </p:stCondLst>
                            <p:childTnLst>
                              <p:par>
                                <p:cTn id="66" presetID="10" presetClass="entr" presetSubtype="0" fill="hold" nodeType="afterEffect">
                                  <p:stCondLst>
                                    <p:cond delay="0"/>
                                  </p:stCondLst>
                                  <p:childTnLst>
                                    <p:set>
                                      <p:cBhvr>
                                        <p:cTn id="67" dur="1" fill="hold">
                                          <p:stCondLst>
                                            <p:cond delay="0"/>
                                          </p:stCondLst>
                                        </p:cTn>
                                        <p:tgtEl>
                                          <p:spTgt spid="30"/>
                                        </p:tgtEl>
                                        <p:attrNameLst>
                                          <p:attrName>style.visibility</p:attrName>
                                        </p:attrNameLst>
                                      </p:cBhvr>
                                      <p:to>
                                        <p:strVal val="visible"/>
                                      </p:to>
                                    </p:set>
                                    <p:animEffect transition="in" filter="fade">
                                      <p:cBhvr>
                                        <p:cTn id="68" dur="500"/>
                                        <p:tgtEl>
                                          <p:spTgt spid="30"/>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nodeType="clickEffect">
                                  <p:stCondLst>
                                    <p:cond delay="0"/>
                                  </p:stCondLst>
                                  <p:childTnLst>
                                    <p:set>
                                      <p:cBhvr>
                                        <p:cTn id="72" dur="1" fill="hold">
                                          <p:stCondLst>
                                            <p:cond delay="0"/>
                                          </p:stCondLst>
                                        </p:cTn>
                                        <p:tgtEl>
                                          <p:spTgt spid="24"/>
                                        </p:tgtEl>
                                        <p:attrNameLst>
                                          <p:attrName>style.visibility</p:attrName>
                                        </p:attrNameLst>
                                      </p:cBhvr>
                                      <p:to>
                                        <p:strVal val="visible"/>
                                      </p:to>
                                    </p:set>
                                    <p:animEffect transition="in" filter="fade">
                                      <p:cBhvr>
                                        <p:cTn id="73" dur="500"/>
                                        <p:tgtEl>
                                          <p:spTgt spid="24"/>
                                        </p:tgtEl>
                                      </p:cBhvr>
                                    </p:animEffect>
                                  </p:childTnLst>
                                </p:cTn>
                              </p:par>
                            </p:childTnLst>
                          </p:cTn>
                        </p:par>
                      </p:childTnLst>
                    </p:cTn>
                  </p:par>
                  <p:par>
                    <p:cTn id="74" fill="hold">
                      <p:stCondLst>
                        <p:cond delay="indefinite"/>
                      </p:stCondLst>
                      <p:childTnLst>
                        <p:par>
                          <p:cTn id="75" fill="hold">
                            <p:stCondLst>
                              <p:cond delay="0"/>
                            </p:stCondLst>
                            <p:childTnLst>
                              <p:par>
                                <p:cTn id="76" presetID="10" presetClass="entr" presetSubtype="0" fill="hold" nodeType="clickEffect">
                                  <p:stCondLst>
                                    <p:cond delay="0"/>
                                  </p:stCondLst>
                                  <p:childTnLst>
                                    <p:set>
                                      <p:cBhvr>
                                        <p:cTn id="77" dur="1" fill="hold">
                                          <p:stCondLst>
                                            <p:cond delay="0"/>
                                          </p:stCondLst>
                                        </p:cTn>
                                        <p:tgtEl>
                                          <p:spTgt spid="50"/>
                                        </p:tgtEl>
                                        <p:attrNameLst>
                                          <p:attrName>style.visibility</p:attrName>
                                        </p:attrNameLst>
                                      </p:cBhvr>
                                      <p:to>
                                        <p:strVal val="visible"/>
                                      </p:to>
                                    </p:set>
                                    <p:animEffect transition="in" filter="fade">
                                      <p:cBhvr>
                                        <p:cTn id="78" dur="500"/>
                                        <p:tgtEl>
                                          <p:spTgt spid="50"/>
                                        </p:tgtEl>
                                      </p:cBhvr>
                                    </p:animEffect>
                                  </p:childTnLst>
                                </p:cTn>
                              </p:par>
                              <p:par>
                                <p:cTn id="79" presetID="10" presetClass="entr" presetSubtype="0" fill="hold" nodeType="withEffect">
                                  <p:stCondLst>
                                    <p:cond delay="0"/>
                                  </p:stCondLst>
                                  <p:childTnLst>
                                    <p:set>
                                      <p:cBhvr>
                                        <p:cTn id="80" dur="1" fill="hold">
                                          <p:stCondLst>
                                            <p:cond delay="0"/>
                                          </p:stCondLst>
                                        </p:cTn>
                                        <p:tgtEl>
                                          <p:spTgt spid="48"/>
                                        </p:tgtEl>
                                        <p:attrNameLst>
                                          <p:attrName>style.visibility</p:attrName>
                                        </p:attrNameLst>
                                      </p:cBhvr>
                                      <p:to>
                                        <p:strVal val="visible"/>
                                      </p:to>
                                    </p:set>
                                    <p:animEffect transition="in" filter="fade">
                                      <p:cBhvr>
                                        <p:cTn id="81" dur="500"/>
                                        <p:tgtEl>
                                          <p:spTgt spid="48"/>
                                        </p:tgtEl>
                                      </p:cBhvr>
                                    </p:animEffect>
                                  </p:childTnLst>
                                </p:cTn>
                              </p:par>
                            </p:childTnLst>
                          </p:cTn>
                        </p:par>
                      </p:childTnLst>
                    </p:cTn>
                  </p:par>
                  <p:par>
                    <p:cTn id="82" fill="hold">
                      <p:stCondLst>
                        <p:cond delay="indefinite"/>
                      </p:stCondLst>
                      <p:childTnLst>
                        <p:par>
                          <p:cTn id="83" fill="hold">
                            <p:stCondLst>
                              <p:cond delay="0"/>
                            </p:stCondLst>
                            <p:childTnLst>
                              <p:par>
                                <p:cTn id="84" presetID="10" presetClass="entr" presetSubtype="0" fill="hold" grpId="0" nodeType="clickEffect">
                                  <p:stCondLst>
                                    <p:cond delay="0"/>
                                  </p:stCondLst>
                                  <p:childTnLst>
                                    <p:set>
                                      <p:cBhvr>
                                        <p:cTn id="85" dur="1" fill="hold">
                                          <p:stCondLst>
                                            <p:cond delay="0"/>
                                          </p:stCondLst>
                                        </p:cTn>
                                        <p:tgtEl>
                                          <p:spTgt spid="21">
                                            <p:txEl>
                                              <p:pRg st="2" end="2"/>
                                            </p:txEl>
                                          </p:spTgt>
                                        </p:tgtEl>
                                        <p:attrNameLst>
                                          <p:attrName>style.visibility</p:attrName>
                                        </p:attrNameLst>
                                      </p:cBhvr>
                                      <p:to>
                                        <p:strVal val="visible"/>
                                      </p:to>
                                    </p:set>
                                    <p:animEffect transition="in" filter="fade">
                                      <p:cBhvr>
                                        <p:cTn id="86" dur="500"/>
                                        <p:tgtEl>
                                          <p:spTgt spid="21">
                                            <p:txEl>
                                              <p:pRg st="2" end="2"/>
                                            </p:txEl>
                                          </p:spTgt>
                                        </p:tgtEl>
                                      </p:cBhvr>
                                    </p:animEffect>
                                  </p:childTnLst>
                                </p:cTn>
                              </p:par>
                              <p:par>
                                <p:cTn id="87" presetID="10" presetClass="entr" presetSubtype="0" fill="hold" grpId="0" nodeType="withEffect">
                                  <p:stCondLst>
                                    <p:cond delay="0"/>
                                  </p:stCondLst>
                                  <p:childTnLst>
                                    <p:set>
                                      <p:cBhvr>
                                        <p:cTn id="88" dur="1" fill="hold">
                                          <p:stCondLst>
                                            <p:cond delay="0"/>
                                          </p:stCondLst>
                                        </p:cTn>
                                        <p:tgtEl>
                                          <p:spTgt spid="21">
                                            <p:txEl>
                                              <p:pRg st="3" end="3"/>
                                            </p:txEl>
                                          </p:spTgt>
                                        </p:tgtEl>
                                        <p:attrNameLst>
                                          <p:attrName>style.visibility</p:attrName>
                                        </p:attrNameLst>
                                      </p:cBhvr>
                                      <p:to>
                                        <p:strVal val="visible"/>
                                      </p:to>
                                    </p:set>
                                    <p:animEffect transition="in" filter="fade">
                                      <p:cBhvr>
                                        <p:cTn id="89" dur="500"/>
                                        <p:tgtEl>
                                          <p:spTgt spid="21">
                                            <p:txEl>
                                              <p:pRg st="3" end="3"/>
                                            </p:txEl>
                                          </p:spTgt>
                                        </p:tgtEl>
                                      </p:cBhvr>
                                    </p:animEffect>
                                  </p:childTnLst>
                                </p:cTn>
                              </p:par>
                              <p:par>
                                <p:cTn id="90" presetID="10" presetClass="entr" presetSubtype="0" fill="hold" grpId="0" nodeType="withEffect">
                                  <p:stCondLst>
                                    <p:cond delay="0"/>
                                  </p:stCondLst>
                                  <p:childTnLst>
                                    <p:set>
                                      <p:cBhvr>
                                        <p:cTn id="91" dur="1" fill="hold">
                                          <p:stCondLst>
                                            <p:cond delay="0"/>
                                          </p:stCondLst>
                                        </p:cTn>
                                        <p:tgtEl>
                                          <p:spTgt spid="70"/>
                                        </p:tgtEl>
                                        <p:attrNameLst>
                                          <p:attrName>style.visibility</p:attrName>
                                        </p:attrNameLst>
                                      </p:cBhvr>
                                      <p:to>
                                        <p:strVal val="visible"/>
                                      </p:to>
                                    </p:set>
                                    <p:animEffect transition="in" filter="fade">
                                      <p:cBhvr>
                                        <p:cTn id="92" dur="500"/>
                                        <p:tgtEl>
                                          <p:spTgt spid="70"/>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presetSubtype="0" fill="hold" nodeType="clickEffect">
                                  <p:stCondLst>
                                    <p:cond delay="0"/>
                                  </p:stCondLst>
                                  <p:childTnLst>
                                    <p:set>
                                      <p:cBhvr>
                                        <p:cTn id="96" dur="1" fill="hold">
                                          <p:stCondLst>
                                            <p:cond delay="0"/>
                                          </p:stCondLst>
                                        </p:cTn>
                                        <p:tgtEl>
                                          <p:spTgt spid="55"/>
                                        </p:tgtEl>
                                        <p:attrNameLst>
                                          <p:attrName>style.visibility</p:attrName>
                                        </p:attrNameLst>
                                      </p:cBhvr>
                                      <p:to>
                                        <p:strVal val="visible"/>
                                      </p:to>
                                    </p:set>
                                    <p:animEffect transition="in" filter="fade">
                                      <p:cBhvr>
                                        <p:cTn id="97" dur="500"/>
                                        <p:tgtEl>
                                          <p:spTgt spid="55"/>
                                        </p:tgtEl>
                                      </p:cBhvr>
                                    </p:animEffect>
                                  </p:childTnLst>
                                </p:cTn>
                              </p:par>
                            </p:childTnLst>
                          </p:cTn>
                        </p:par>
                      </p:childTnLst>
                    </p:cTn>
                  </p:par>
                  <p:par>
                    <p:cTn id="98" fill="hold">
                      <p:stCondLst>
                        <p:cond delay="indefinite"/>
                      </p:stCondLst>
                      <p:childTnLst>
                        <p:par>
                          <p:cTn id="99" fill="hold">
                            <p:stCondLst>
                              <p:cond delay="0"/>
                            </p:stCondLst>
                            <p:childTnLst>
                              <p:par>
                                <p:cTn id="100" presetID="10" presetClass="entr" presetSubtype="0" fill="hold" nodeType="clickEffect">
                                  <p:stCondLst>
                                    <p:cond delay="0"/>
                                  </p:stCondLst>
                                  <p:childTnLst>
                                    <p:set>
                                      <p:cBhvr>
                                        <p:cTn id="101" dur="1" fill="hold">
                                          <p:stCondLst>
                                            <p:cond delay="0"/>
                                          </p:stCondLst>
                                        </p:cTn>
                                        <p:tgtEl>
                                          <p:spTgt spid="58"/>
                                        </p:tgtEl>
                                        <p:attrNameLst>
                                          <p:attrName>style.visibility</p:attrName>
                                        </p:attrNameLst>
                                      </p:cBhvr>
                                      <p:to>
                                        <p:strVal val="visible"/>
                                      </p:to>
                                    </p:set>
                                    <p:animEffect transition="in" filter="fade">
                                      <p:cBhvr>
                                        <p:cTn id="102" dur="500"/>
                                        <p:tgtEl>
                                          <p:spTgt spid="58"/>
                                        </p:tgtEl>
                                      </p:cBhvr>
                                    </p:animEffect>
                                  </p:childTnLst>
                                </p:cTn>
                              </p:par>
                            </p:childTnLst>
                          </p:cTn>
                        </p:par>
                      </p:childTnLst>
                    </p:cTn>
                  </p:par>
                  <p:par>
                    <p:cTn id="103" fill="hold">
                      <p:stCondLst>
                        <p:cond delay="indefinite"/>
                      </p:stCondLst>
                      <p:childTnLst>
                        <p:par>
                          <p:cTn id="104" fill="hold">
                            <p:stCondLst>
                              <p:cond delay="0"/>
                            </p:stCondLst>
                            <p:childTnLst>
                              <p:par>
                                <p:cTn id="105" presetID="10" presetClass="entr" presetSubtype="0" fill="hold" nodeType="clickEffect">
                                  <p:stCondLst>
                                    <p:cond delay="0"/>
                                  </p:stCondLst>
                                  <p:childTnLst>
                                    <p:set>
                                      <p:cBhvr>
                                        <p:cTn id="106" dur="1" fill="hold">
                                          <p:stCondLst>
                                            <p:cond delay="0"/>
                                          </p:stCondLst>
                                        </p:cTn>
                                        <p:tgtEl>
                                          <p:spTgt spid="62"/>
                                        </p:tgtEl>
                                        <p:attrNameLst>
                                          <p:attrName>style.visibility</p:attrName>
                                        </p:attrNameLst>
                                      </p:cBhvr>
                                      <p:to>
                                        <p:strVal val="visible"/>
                                      </p:to>
                                    </p:set>
                                    <p:animEffect transition="in" filter="fade">
                                      <p:cBhvr>
                                        <p:cTn id="107" dur="500"/>
                                        <p:tgtEl>
                                          <p:spTgt spid="62"/>
                                        </p:tgtEl>
                                      </p:cBhvr>
                                    </p:animEffect>
                                  </p:childTnLst>
                                </p:cTn>
                              </p:par>
                            </p:childTnLst>
                          </p:cTn>
                        </p:par>
                      </p:childTnLst>
                    </p:cTn>
                  </p:par>
                  <p:par>
                    <p:cTn id="108" fill="hold">
                      <p:stCondLst>
                        <p:cond delay="indefinite"/>
                      </p:stCondLst>
                      <p:childTnLst>
                        <p:par>
                          <p:cTn id="109" fill="hold">
                            <p:stCondLst>
                              <p:cond delay="0"/>
                            </p:stCondLst>
                            <p:childTnLst>
                              <p:par>
                                <p:cTn id="110" presetID="10" presetClass="entr" presetSubtype="0" fill="hold" nodeType="clickEffect">
                                  <p:stCondLst>
                                    <p:cond delay="0"/>
                                  </p:stCondLst>
                                  <p:childTnLst>
                                    <p:set>
                                      <p:cBhvr>
                                        <p:cTn id="111" dur="1" fill="hold">
                                          <p:stCondLst>
                                            <p:cond delay="0"/>
                                          </p:stCondLst>
                                        </p:cTn>
                                        <p:tgtEl>
                                          <p:spTgt spid="74"/>
                                        </p:tgtEl>
                                        <p:attrNameLst>
                                          <p:attrName>style.visibility</p:attrName>
                                        </p:attrNameLst>
                                      </p:cBhvr>
                                      <p:to>
                                        <p:strVal val="visible"/>
                                      </p:to>
                                    </p:set>
                                    <p:animEffect transition="in" filter="fade">
                                      <p:cBhvr>
                                        <p:cTn id="112" dur="500"/>
                                        <p:tgtEl>
                                          <p:spTgt spid="74"/>
                                        </p:tgtEl>
                                      </p:cBhvr>
                                    </p:animEffect>
                                  </p:childTnLst>
                                </p:cTn>
                              </p:par>
                            </p:childTnLst>
                          </p:cTn>
                        </p:par>
                      </p:childTnLst>
                    </p:cTn>
                  </p:par>
                  <p:par>
                    <p:cTn id="113" fill="hold">
                      <p:stCondLst>
                        <p:cond delay="indefinite"/>
                      </p:stCondLst>
                      <p:childTnLst>
                        <p:par>
                          <p:cTn id="114" fill="hold">
                            <p:stCondLst>
                              <p:cond delay="0"/>
                            </p:stCondLst>
                            <p:childTnLst>
                              <p:par>
                                <p:cTn id="115" presetID="10" presetClass="entr" presetSubtype="0" fill="hold" nodeType="clickEffect">
                                  <p:stCondLst>
                                    <p:cond delay="0"/>
                                  </p:stCondLst>
                                  <p:childTnLst>
                                    <p:set>
                                      <p:cBhvr>
                                        <p:cTn id="116" dur="1" fill="hold">
                                          <p:stCondLst>
                                            <p:cond delay="0"/>
                                          </p:stCondLst>
                                        </p:cTn>
                                        <p:tgtEl>
                                          <p:spTgt spid="76"/>
                                        </p:tgtEl>
                                        <p:attrNameLst>
                                          <p:attrName>style.visibility</p:attrName>
                                        </p:attrNameLst>
                                      </p:cBhvr>
                                      <p:to>
                                        <p:strVal val="visible"/>
                                      </p:to>
                                    </p:set>
                                    <p:animEffect transition="in" filter="fade">
                                      <p:cBhvr>
                                        <p:cTn id="117" dur="500"/>
                                        <p:tgtEl>
                                          <p:spTgt spid="76"/>
                                        </p:tgtEl>
                                      </p:cBhvr>
                                    </p:animEffect>
                                  </p:childTnLst>
                                </p:cTn>
                              </p:par>
                            </p:childTnLst>
                          </p:cTn>
                        </p:par>
                        <p:par>
                          <p:cTn id="118" fill="hold">
                            <p:stCondLst>
                              <p:cond delay="500"/>
                            </p:stCondLst>
                            <p:childTnLst>
                              <p:par>
                                <p:cTn id="119" presetID="10" presetClass="entr" presetSubtype="0" fill="hold" nodeType="afterEffect">
                                  <p:stCondLst>
                                    <p:cond delay="0"/>
                                  </p:stCondLst>
                                  <p:childTnLst>
                                    <p:set>
                                      <p:cBhvr>
                                        <p:cTn id="120" dur="1" fill="hold">
                                          <p:stCondLst>
                                            <p:cond delay="0"/>
                                          </p:stCondLst>
                                        </p:cTn>
                                        <p:tgtEl>
                                          <p:spTgt spid="77"/>
                                        </p:tgtEl>
                                        <p:attrNameLst>
                                          <p:attrName>style.visibility</p:attrName>
                                        </p:attrNameLst>
                                      </p:cBhvr>
                                      <p:to>
                                        <p:strVal val="visible"/>
                                      </p:to>
                                    </p:set>
                                    <p:animEffect transition="in" filter="fade">
                                      <p:cBhvr>
                                        <p:cTn id="121" dur="500"/>
                                        <p:tgtEl>
                                          <p:spTgt spid="77"/>
                                        </p:tgtEl>
                                      </p:cBhvr>
                                    </p:animEffect>
                                  </p:childTnLst>
                                </p:cTn>
                              </p:par>
                            </p:childTnLst>
                          </p:cTn>
                        </p:par>
                        <p:par>
                          <p:cTn id="122" fill="hold">
                            <p:stCondLst>
                              <p:cond delay="1000"/>
                            </p:stCondLst>
                            <p:childTnLst>
                              <p:par>
                                <p:cTn id="123" presetID="10" presetClass="entr" presetSubtype="0" fill="hold" nodeType="afterEffect">
                                  <p:stCondLst>
                                    <p:cond delay="0"/>
                                  </p:stCondLst>
                                  <p:childTnLst>
                                    <p:set>
                                      <p:cBhvr>
                                        <p:cTn id="124" dur="1" fill="hold">
                                          <p:stCondLst>
                                            <p:cond delay="0"/>
                                          </p:stCondLst>
                                        </p:cTn>
                                        <p:tgtEl>
                                          <p:spTgt spid="78"/>
                                        </p:tgtEl>
                                        <p:attrNameLst>
                                          <p:attrName>style.visibility</p:attrName>
                                        </p:attrNameLst>
                                      </p:cBhvr>
                                      <p:to>
                                        <p:strVal val="visible"/>
                                      </p:to>
                                    </p:set>
                                    <p:animEffect transition="in" filter="fade">
                                      <p:cBhvr>
                                        <p:cTn id="125" dur="500"/>
                                        <p:tgtEl>
                                          <p:spTgt spid="78"/>
                                        </p:tgtEl>
                                      </p:cBhvr>
                                    </p:animEffect>
                                  </p:childTnLst>
                                </p:cTn>
                              </p:par>
                            </p:childTnLst>
                          </p:cTn>
                        </p:par>
                      </p:childTnLst>
                    </p:cTn>
                  </p:par>
                  <p:par>
                    <p:cTn id="126" fill="hold">
                      <p:stCondLst>
                        <p:cond delay="indefinite"/>
                      </p:stCondLst>
                      <p:childTnLst>
                        <p:par>
                          <p:cTn id="127" fill="hold">
                            <p:stCondLst>
                              <p:cond delay="0"/>
                            </p:stCondLst>
                            <p:childTnLst>
                              <p:par>
                                <p:cTn id="128" presetID="10" presetClass="entr" presetSubtype="0" fill="hold" grpId="0" nodeType="clickEffect">
                                  <p:stCondLst>
                                    <p:cond delay="0"/>
                                  </p:stCondLst>
                                  <p:childTnLst>
                                    <p:set>
                                      <p:cBhvr>
                                        <p:cTn id="129" dur="1" fill="hold">
                                          <p:stCondLst>
                                            <p:cond delay="0"/>
                                          </p:stCondLst>
                                        </p:cTn>
                                        <p:tgtEl>
                                          <p:spTgt spid="21">
                                            <p:txEl>
                                              <p:pRg st="4" end="4"/>
                                            </p:txEl>
                                          </p:spTgt>
                                        </p:tgtEl>
                                        <p:attrNameLst>
                                          <p:attrName>style.visibility</p:attrName>
                                        </p:attrNameLst>
                                      </p:cBhvr>
                                      <p:to>
                                        <p:strVal val="visible"/>
                                      </p:to>
                                    </p:set>
                                    <p:animEffect transition="in" filter="fade">
                                      <p:cBhvr>
                                        <p:cTn id="130" dur="500"/>
                                        <p:tgtEl>
                                          <p:spTgt spid="21">
                                            <p:txEl>
                                              <p:pRg st="4" end="4"/>
                                            </p:txEl>
                                          </p:spTgt>
                                        </p:tgtEl>
                                      </p:cBhvr>
                                    </p:animEffect>
                                  </p:childTnLst>
                                </p:cTn>
                              </p:par>
                              <p:par>
                                <p:cTn id="131" presetID="10" presetClass="entr" presetSubtype="0" fill="hold" grpId="0" nodeType="withEffect">
                                  <p:stCondLst>
                                    <p:cond delay="0"/>
                                  </p:stCondLst>
                                  <p:childTnLst>
                                    <p:set>
                                      <p:cBhvr>
                                        <p:cTn id="132" dur="1" fill="hold">
                                          <p:stCondLst>
                                            <p:cond delay="0"/>
                                          </p:stCondLst>
                                        </p:cTn>
                                        <p:tgtEl>
                                          <p:spTgt spid="21">
                                            <p:txEl>
                                              <p:pRg st="5" end="5"/>
                                            </p:txEl>
                                          </p:spTgt>
                                        </p:tgtEl>
                                        <p:attrNameLst>
                                          <p:attrName>style.visibility</p:attrName>
                                        </p:attrNameLst>
                                      </p:cBhvr>
                                      <p:to>
                                        <p:strVal val="visible"/>
                                      </p:to>
                                    </p:set>
                                    <p:animEffect transition="in" filter="fade">
                                      <p:cBhvr>
                                        <p:cTn id="133" dur="500"/>
                                        <p:tgtEl>
                                          <p:spTgt spid="21">
                                            <p:txEl>
                                              <p:pRg st="5" end="5"/>
                                            </p:txEl>
                                          </p:spTgt>
                                        </p:tgtEl>
                                      </p:cBhvr>
                                    </p:animEffect>
                                  </p:childTnLst>
                                </p:cTn>
                              </p:par>
                              <p:par>
                                <p:cTn id="134" presetID="10" presetClass="entr" presetSubtype="0" fill="hold" grpId="0" nodeType="withEffect">
                                  <p:stCondLst>
                                    <p:cond delay="0"/>
                                  </p:stCondLst>
                                  <p:childTnLst>
                                    <p:set>
                                      <p:cBhvr>
                                        <p:cTn id="135" dur="1" fill="hold">
                                          <p:stCondLst>
                                            <p:cond delay="0"/>
                                          </p:stCondLst>
                                        </p:cTn>
                                        <p:tgtEl>
                                          <p:spTgt spid="84"/>
                                        </p:tgtEl>
                                        <p:attrNameLst>
                                          <p:attrName>style.visibility</p:attrName>
                                        </p:attrNameLst>
                                      </p:cBhvr>
                                      <p:to>
                                        <p:strVal val="visible"/>
                                      </p:to>
                                    </p:set>
                                    <p:animEffect transition="in" filter="fade">
                                      <p:cBhvr>
                                        <p:cTn id="136" dur="500"/>
                                        <p:tgtEl>
                                          <p:spTgt spid="84"/>
                                        </p:tgtEl>
                                      </p:cBhvr>
                                    </p:animEffect>
                                  </p:childTnLst>
                                </p:cTn>
                              </p:par>
                            </p:childTnLst>
                          </p:cTn>
                        </p:par>
                      </p:childTnLst>
                    </p:cTn>
                  </p:par>
                  <p:par>
                    <p:cTn id="137" fill="hold">
                      <p:stCondLst>
                        <p:cond delay="indefinite"/>
                      </p:stCondLst>
                      <p:childTnLst>
                        <p:par>
                          <p:cTn id="138" fill="hold">
                            <p:stCondLst>
                              <p:cond delay="0"/>
                            </p:stCondLst>
                            <p:childTnLst>
                              <p:par>
                                <p:cTn id="139" presetID="10" presetClass="entr" presetSubtype="0" fill="hold" nodeType="clickEffect">
                                  <p:stCondLst>
                                    <p:cond delay="0"/>
                                  </p:stCondLst>
                                  <p:childTnLst>
                                    <p:set>
                                      <p:cBhvr>
                                        <p:cTn id="140" dur="1" fill="hold">
                                          <p:stCondLst>
                                            <p:cond delay="0"/>
                                          </p:stCondLst>
                                        </p:cTn>
                                        <p:tgtEl>
                                          <p:spTgt spid="79"/>
                                        </p:tgtEl>
                                        <p:attrNameLst>
                                          <p:attrName>style.visibility</p:attrName>
                                        </p:attrNameLst>
                                      </p:cBhvr>
                                      <p:to>
                                        <p:strVal val="visible"/>
                                      </p:to>
                                    </p:set>
                                    <p:animEffect transition="in" filter="fade">
                                      <p:cBhvr>
                                        <p:cTn id="141" dur="500"/>
                                        <p:tgtEl>
                                          <p:spTgt spid="79"/>
                                        </p:tgtEl>
                                      </p:cBhvr>
                                    </p:animEffect>
                                  </p:childTnLst>
                                </p:cTn>
                              </p:par>
                            </p:childTnLst>
                          </p:cTn>
                        </p:par>
                      </p:childTnLst>
                    </p:cTn>
                  </p:par>
                  <p:par>
                    <p:cTn id="142" fill="hold">
                      <p:stCondLst>
                        <p:cond delay="indefinite"/>
                      </p:stCondLst>
                      <p:childTnLst>
                        <p:par>
                          <p:cTn id="143" fill="hold">
                            <p:stCondLst>
                              <p:cond delay="0"/>
                            </p:stCondLst>
                            <p:childTnLst>
                              <p:par>
                                <p:cTn id="144" presetID="10" presetClass="entr" presetSubtype="0" fill="hold" nodeType="clickEffect">
                                  <p:stCondLst>
                                    <p:cond delay="0"/>
                                  </p:stCondLst>
                                  <p:childTnLst>
                                    <p:set>
                                      <p:cBhvr>
                                        <p:cTn id="145" dur="1" fill="hold">
                                          <p:stCondLst>
                                            <p:cond delay="0"/>
                                          </p:stCondLst>
                                        </p:cTn>
                                        <p:tgtEl>
                                          <p:spTgt spid="82"/>
                                        </p:tgtEl>
                                        <p:attrNameLst>
                                          <p:attrName>style.visibility</p:attrName>
                                        </p:attrNameLst>
                                      </p:cBhvr>
                                      <p:to>
                                        <p:strVal val="visible"/>
                                      </p:to>
                                    </p:set>
                                    <p:animEffect transition="in" filter="fade">
                                      <p:cBhvr>
                                        <p:cTn id="146" dur="500"/>
                                        <p:tgtEl>
                                          <p:spTgt spid="82"/>
                                        </p:tgtEl>
                                      </p:cBhvr>
                                    </p:animEffect>
                                  </p:childTnLst>
                                </p:cTn>
                              </p:par>
                            </p:childTnLst>
                          </p:cTn>
                        </p:par>
                      </p:childTnLst>
                    </p:cTn>
                  </p:par>
                  <p:par>
                    <p:cTn id="147" fill="hold">
                      <p:stCondLst>
                        <p:cond delay="indefinite"/>
                      </p:stCondLst>
                      <p:childTnLst>
                        <p:par>
                          <p:cTn id="148" fill="hold">
                            <p:stCondLst>
                              <p:cond delay="0"/>
                            </p:stCondLst>
                            <p:childTnLst>
                              <p:par>
                                <p:cTn id="149" presetID="10" presetClass="entr" presetSubtype="0" fill="hold" nodeType="clickEffect">
                                  <p:stCondLst>
                                    <p:cond delay="0"/>
                                  </p:stCondLst>
                                  <p:childTnLst>
                                    <p:set>
                                      <p:cBhvr>
                                        <p:cTn id="150" dur="1" fill="hold">
                                          <p:stCondLst>
                                            <p:cond delay="0"/>
                                          </p:stCondLst>
                                        </p:cTn>
                                        <p:tgtEl>
                                          <p:spTgt spid="83"/>
                                        </p:tgtEl>
                                        <p:attrNameLst>
                                          <p:attrName>style.visibility</p:attrName>
                                        </p:attrNameLst>
                                      </p:cBhvr>
                                      <p:to>
                                        <p:strVal val="visible"/>
                                      </p:to>
                                    </p:set>
                                    <p:animEffect transition="in" filter="fade">
                                      <p:cBhvr>
                                        <p:cTn id="151" dur="500"/>
                                        <p:tgtEl>
                                          <p:spTgt spid="83"/>
                                        </p:tgtEl>
                                      </p:cBhvr>
                                    </p:animEffect>
                                  </p:childTnLst>
                                </p:cTn>
                              </p:par>
                            </p:childTnLst>
                          </p:cTn>
                        </p:par>
                      </p:childTnLst>
                    </p:cTn>
                  </p:par>
                  <p:par>
                    <p:cTn id="152" fill="hold">
                      <p:stCondLst>
                        <p:cond delay="indefinite"/>
                      </p:stCondLst>
                      <p:childTnLst>
                        <p:par>
                          <p:cTn id="153" fill="hold">
                            <p:stCondLst>
                              <p:cond delay="0"/>
                            </p:stCondLst>
                            <p:childTnLst>
                              <p:par>
                                <p:cTn id="154" presetID="10" presetClass="entr" presetSubtype="0" fill="hold" nodeType="clickEffect">
                                  <p:stCondLst>
                                    <p:cond delay="0"/>
                                  </p:stCondLst>
                                  <p:childTnLst>
                                    <p:set>
                                      <p:cBhvr>
                                        <p:cTn id="155" dur="1" fill="hold">
                                          <p:stCondLst>
                                            <p:cond delay="0"/>
                                          </p:stCondLst>
                                        </p:cTn>
                                        <p:tgtEl>
                                          <p:spTgt spid="85"/>
                                        </p:tgtEl>
                                        <p:attrNameLst>
                                          <p:attrName>style.visibility</p:attrName>
                                        </p:attrNameLst>
                                      </p:cBhvr>
                                      <p:to>
                                        <p:strVal val="visible"/>
                                      </p:to>
                                    </p:set>
                                    <p:animEffect transition="in" filter="fade">
                                      <p:cBhvr>
                                        <p:cTn id="156" dur="500"/>
                                        <p:tgtEl>
                                          <p:spTgt spid="85"/>
                                        </p:tgtEl>
                                      </p:cBhvr>
                                    </p:animEffect>
                                  </p:childTnLst>
                                </p:cTn>
                              </p:par>
                            </p:childTnLst>
                          </p:cTn>
                        </p:par>
                      </p:childTnLst>
                    </p:cTn>
                  </p:par>
                  <p:par>
                    <p:cTn id="157" fill="hold">
                      <p:stCondLst>
                        <p:cond delay="indefinite"/>
                      </p:stCondLst>
                      <p:childTnLst>
                        <p:par>
                          <p:cTn id="158" fill="hold">
                            <p:stCondLst>
                              <p:cond delay="0"/>
                            </p:stCondLst>
                            <p:childTnLst>
                              <p:par>
                                <p:cTn id="159" presetID="10" presetClass="entr" presetSubtype="0" fill="hold" nodeType="clickEffect">
                                  <p:stCondLst>
                                    <p:cond delay="0"/>
                                  </p:stCondLst>
                                  <p:childTnLst>
                                    <p:set>
                                      <p:cBhvr>
                                        <p:cTn id="160" dur="1" fill="hold">
                                          <p:stCondLst>
                                            <p:cond delay="0"/>
                                          </p:stCondLst>
                                        </p:cTn>
                                        <p:tgtEl>
                                          <p:spTgt spid="100"/>
                                        </p:tgtEl>
                                        <p:attrNameLst>
                                          <p:attrName>style.visibility</p:attrName>
                                        </p:attrNameLst>
                                      </p:cBhvr>
                                      <p:to>
                                        <p:strVal val="visible"/>
                                      </p:to>
                                    </p:set>
                                    <p:animEffect transition="in" filter="fade">
                                      <p:cBhvr>
                                        <p:cTn id="161" dur="500"/>
                                        <p:tgtEl>
                                          <p:spTgt spid="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uiExpand="1" build="p"/>
      <p:bldP spid="27" grpId="0"/>
      <p:bldP spid="70" grpId="0"/>
      <p:bldP spid="8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4411FC0-F744-457B-97DC-D3EC6CD55071}"/>
              </a:ext>
            </a:extLst>
          </p:cNvPr>
          <p:cNvSpPr>
            <a:spLocks noGrp="1"/>
          </p:cNvSpPr>
          <p:nvPr>
            <p:ph type="title"/>
          </p:nvPr>
        </p:nvSpPr>
        <p:spPr/>
        <p:txBody>
          <a:bodyPr/>
          <a:lstStyle/>
          <a:p>
            <a:r>
              <a:rPr lang="en-US"/>
              <a:t>What are Websockets</a:t>
            </a:r>
          </a:p>
        </p:txBody>
      </p:sp>
      <p:sp>
        <p:nvSpPr>
          <p:cNvPr id="5" name="Content Placeholder 4">
            <a:extLst>
              <a:ext uri="{FF2B5EF4-FFF2-40B4-BE49-F238E27FC236}">
                <a16:creationId xmlns:a16="http://schemas.microsoft.com/office/drawing/2014/main" id="{10309CF8-3C1E-4C2B-9D55-55EE41F32BE0}"/>
              </a:ext>
            </a:extLst>
          </p:cNvPr>
          <p:cNvSpPr>
            <a:spLocks noGrp="1"/>
          </p:cNvSpPr>
          <p:nvPr>
            <p:ph sz="quarter" idx="12"/>
          </p:nvPr>
        </p:nvSpPr>
        <p:spPr/>
        <p:txBody>
          <a:bodyPr/>
          <a:lstStyle/>
          <a:p>
            <a:r>
              <a:rPr lang="en-US" dirty="0"/>
              <a:t>Full-duplex communication over a single TCP connection</a:t>
            </a:r>
          </a:p>
          <a:p>
            <a:r>
              <a:rPr lang="en-US" dirty="0"/>
              <a:t>Compatible with the HTTP</a:t>
            </a:r>
          </a:p>
          <a:p>
            <a:pPr lvl="1"/>
            <a:r>
              <a:rPr lang="en-US" dirty="0"/>
              <a:t>Over port 80 and 443</a:t>
            </a:r>
          </a:p>
          <a:p>
            <a:pPr lvl="1"/>
            <a:r>
              <a:rPr lang="en-US" dirty="0"/>
              <a:t>WebSocket handshake uses the HTTP Upgrade header</a:t>
            </a:r>
          </a:p>
          <a:p>
            <a:r>
              <a:rPr lang="en-US" dirty="0"/>
              <a:t>Demo: </a:t>
            </a:r>
            <a:r>
              <a:rPr lang="en-US" dirty="0">
                <a:hlinkClick r:id="rId2"/>
              </a:rPr>
              <a:t>https://www.websocket.org/echo.html</a:t>
            </a:r>
            <a:endParaRPr lang="en-US" dirty="0"/>
          </a:p>
        </p:txBody>
      </p:sp>
      <p:sp>
        <p:nvSpPr>
          <p:cNvPr id="7" name="Text Placeholder 6">
            <a:extLst>
              <a:ext uri="{FF2B5EF4-FFF2-40B4-BE49-F238E27FC236}">
                <a16:creationId xmlns:a16="http://schemas.microsoft.com/office/drawing/2014/main" id="{8298C620-3C8D-42D6-BEC3-F003AA0D155B}"/>
              </a:ext>
            </a:extLst>
          </p:cNvPr>
          <p:cNvSpPr>
            <a:spLocks noGrp="1"/>
          </p:cNvSpPr>
          <p:nvPr>
            <p:ph type="body" sz="quarter" idx="23"/>
          </p:nvPr>
        </p:nvSpPr>
        <p:spPr/>
        <p:txBody>
          <a:bodyPr/>
          <a:lstStyle/>
          <a:p>
            <a:endParaRPr lang="de-AT"/>
          </a:p>
        </p:txBody>
      </p:sp>
    </p:spTree>
    <p:extLst>
      <p:ext uri="{BB962C8B-B14F-4D97-AF65-F5344CB8AC3E}">
        <p14:creationId xmlns:p14="http://schemas.microsoft.com/office/powerpoint/2010/main" val="11868928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427478D-7194-4E1A-9CB8-7F0C9CD1B2E4}"/>
              </a:ext>
            </a:extLst>
          </p:cNvPr>
          <p:cNvSpPr>
            <a:spLocks noGrp="1"/>
          </p:cNvSpPr>
          <p:nvPr>
            <p:ph type="title"/>
          </p:nvPr>
        </p:nvSpPr>
        <p:spPr/>
        <p:txBody>
          <a:bodyPr/>
          <a:lstStyle/>
          <a:p>
            <a:r>
              <a:rPr lang="en-US" dirty="0" err="1"/>
              <a:t>SignalR</a:t>
            </a:r>
            <a:r>
              <a:rPr lang="en-US" dirty="0"/>
              <a:t> Protocol (</a:t>
            </a:r>
            <a:r>
              <a:rPr lang="en-US" dirty="0">
                <a:hlinkClick r:id="rId2"/>
              </a:rPr>
              <a:t>GitHub</a:t>
            </a:r>
            <a:r>
              <a:rPr lang="en-US" dirty="0"/>
              <a:t>)</a:t>
            </a:r>
          </a:p>
        </p:txBody>
      </p:sp>
      <p:sp>
        <p:nvSpPr>
          <p:cNvPr id="5" name="Content Placeholder 4">
            <a:extLst>
              <a:ext uri="{FF2B5EF4-FFF2-40B4-BE49-F238E27FC236}">
                <a16:creationId xmlns:a16="http://schemas.microsoft.com/office/drawing/2014/main" id="{66D3ADA5-991A-493B-9508-C54733C77328}"/>
              </a:ext>
            </a:extLst>
          </p:cNvPr>
          <p:cNvSpPr>
            <a:spLocks noGrp="1"/>
          </p:cNvSpPr>
          <p:nvPr>
            <p:ph sz="quarter" idx="12"/>
          </p:nvPr>
        </p:nvSpPr>
        <p:spPr/>
        <p:txBody>
          <a:bodyPr/>
          <a:lstStyle/>
          <a:p>
            <a:r>
              <a:rPr lang="en-US" dirty="0"/>
              <a:t>Protocol for duplex RPC</a:t>
            </a:r>
          </a:p>
          <a:p>
            <a:pPr lvl="1"/>
            <a:r>
              <a:rPr lang="en-US" dirty="0"/>
              <a:t>Works with any message-based transport (</a:t>
            </a:r>
            <a:r>
              <a:rPr lang="en-US" dirty="0">
                <a:hlinkClick r:id="rId3"/>
              </a:rPr>
              <a:t>transport requirements</a:t>
            </a:r>
            <a:r>
              <a:rPr lang="en-US" dirty="0"/>
              <a:t>)</a:t>
            </a:r>
          </a:p>
          <a:p>
            <a:pPr lvl="1"/>
            <a:r>
              <a:rPr lang="en-US" dirty="0"/>
              <a:t>Encodings: JSON, </a:t>
            </a:r>
            <a:r>
              <a:rPr lang="en-US" dirty="0" err="1">
                <a:hlinkClick r:id="rId4"/>
              </a:rPr>
              <a:t>MessagePack</a:t>
            </a:r>
            <a:endParaRPr lang="en-US" dirty="0"/>
          </a:p>
          <a:p>
            <a:r>
              <a:rPr lang="en-US" dirty="0"/>
              <a:t>Handshaking</a:t>
            </a:r>
          </a:p>
          <a:p>
            <a:pPr lvl="1"/>
            <a:r>
              <a:rPr lang="en-US" dirty="0"/>
              <a:t>Client and server agreeing on a protocol version (handshake messages always JSON)</a:t>
            </a:r>
          </a:p>
          <a:p>
            <a:r>
              <a:rPr lang="en-US" dirty="0"/>
              <a:t>Invocation Types</a:t>
            </a:r>
          </a:p>
          <a:p>
            <a:pPr lvl="1"/>
            <a:r>
              <a:rPr lang="en-US" i="1" dirty="0"/>
              <a:t>Blocking invocation </a:t>
            </a:r>
            <a:r>
              <a:rPr lang="en-US" dirty="0"/>
              <a:t>– caller calls </a:t>
            </a:r>
            <a:r>
              <a:rPr lang="en-US" dirty="0" err="1"/>
              <a:t>callee</a:t>
            </a:r>
            <a:r>
              <a:rPr lang="en-US" dirty="0"/>
              <a:t> and expects optional result synchronously</a:t>
            </a:r>
          </a:p>
          <a:p>
            <a:pPr lvl="1"/>
            <a:r>
              <a:rPr lang="en-US" i="1" dirty="0"/>
              <a:t>Non-blocking invocation </a:t>
            </a:r>
            <a:r>
              <a:rPr lang="en-US" dirty="0"/>
              <a:t>– no result expected</a:t>
            </a:r>
          </a:p>
          <a:p>
            <a:pPr lvl="1"/>
            <a:r>
              <a:rPr lang="en-US" i="1" dirty="0"/>
              <a:t>Streaming invocation </a:t>
            </a:r>
            <a:r>
              <a:rPr lang="en-US" dirty="0"/>
              <a:t>– one or more results</a:t>
            </a:r>
          </a:p>
          <a:p>
            <a:r>
              <a:rPr lang="en-US" dirty="0"/>
              <a:t>Pings to detect unexpected disconnects</a:t>
            </a:r>
          </a:p>
        </p:txBody>
      </p:sp>
      <p:sp>
        <p:nvSpPr>
          <p:cNvPr id="6" name="Text Placeholder 5">
            <a:extLst>
              <a:ext uri="{FF2B5EF4-FFF2-40B4-BE49-F238E27FC236}">
                <a16:creationId xmlns:a16="http://schemas.microsoft.com/office/drawing/2014/main" id="{E01EB435-D094-4A9E-8FF1-878B434DBC11}"/>
              </a:ext>
            </a:extLst>
          </p:cNvPr>
          <p:cNvSpPr>
            <a:spLocks noGrp="1"/>
          </p:cNvSpPr>
          <p:nvPr>
            <p:ph type="body" sz="quarter" idx="23"/>
          </p:nvPr>
        </p:nvSpPr>
        <p:spPr/>
        <p:txBody>
          <a:bodyPr/>
          <a:lstStyle/>
          <a:p>
            <a:endParaRPr lang="en-US"/>
          </a:p>
        </p:txBody>
      </p:sp>
    </p:spTree>
    <p:extLst>
      <p:ext uri="{BB962C8B-B14F-4D97-AF65-F5344CB8AC3E}">
        <p14:creationId xmlns:p14="http://schemas.microsoft.com/office/powerpoint/2010/main" val="42256173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A7E989-A0CB-448F-A7E1-A4DB54B1DD57}"/>
              </a:ext>
            </a:extLst>
          </p:cNvPr>
          <p:cNvSpPr>
            <a:spLocks noGrp="1"/>
          </p:cNvSpPr>
          <p:nvPr>
            <p:ph type="title"/>
          </p:nvPr>
        </p:nvSpPr>
        <p:spPr/>
        <p:txBody>
          <a:bodyPr/>
          <a:lstStyle/>
          <a:p>
            <a:r>
              <a:rPr lang="de-AT" dirty="0" err="1"/>
              <a:t>SignalR</a:t>
            </a:r>
            <a:endParaRPr lang="de-AT" dirty="0"/>
          </a:p>
        </p:txBody>
      </p:sp>
      <p:sp>
        <p:nvSpPr>
          <p:cNvPr id="3" name="Content Placeholder 2">
            <a:extLst>
              <a:ext uri="{FF2B5EF4-FFF2-40B4-BE49-F238E27FC236}">
                <a16:creationId xmlns:a16="http://schemas.microsoft.com/office/drawing/2014/main" id="{47F6CE81-0681-438A-ACD0-F731C2E6F39B}"/>
              </a:ext>
            </a:extLst>
          </p:cNvPr>
          <p:cNvSpPr>
            <a:spLocks noGrp="1"/>
          </p:cNvSpPr>
          <p:nvPr>
            <p:ph sz="quarter" idx="12"/>
          </p:nvPr>
        </p:nvSpPr>
        <p:spPr/>
        <p:txBody>
          <a:bodyPr/>
          <a:lstStyle/>
          <a:p>
            <a:r>
              <a:rPr lang="de-AT" dirty="0"/>
              <a:t>Transports</a:t>
            </a:r>
          </a:p>
          <a:p>
            <a:pPr lvl="1"/>
            <a:r>
              <a:rPr lang="en-US" dirty="0"/>
              <a:t>WebSockets</a:t>
            </a:r>
          </a:p>
          <a:p>
            <a:pPr lvl="1"/>
            <a:r>
              <a:rPr lang="en-US" dirty="0"/>
              <a:t>Server-Sent Events</a:t>
            </a:r>
          </a:p>
          <a:p>
            <a:pPr lvl="1"/>
            <a:r>
              <a:rPr lang="en-US" dirty="0"/>
              <a:t>Long Polling</a:t>
            </a:r>
          </a:p>
          <a:p>
            <a:r>
              <a:rPr lang="en-US" dirty="0"/>
              <a:t>Very well integrated in ASP.NET Core</a:t>
            </a:r>
          </a:p>
          <a:p>
            <a:pPr lvl="1"/>
            <a:r>
              <a:rPr lang="en-US" dirty="0"/>
              <a:t>E.g. Web API and SignalR in a single project</a:t>
            </a:r>
          </a:p>
          <a:p>
            <a:r>
              <a:rPr lang="en-US" dirty="0"/>
              <a:t>Clients</a:t>
            </a:r>
          </a:p>
          <a:p>
            <a:pPr lvl="1"/>
            <a:r>
              <a:rPr lang="en-US" dirty="0"/>
              <a:t>JavaScript (compatible down to IE11)</a:t>
            </a:r>
          </a:p>
          <a:p>
            <a:pPr lvl="1"/>
            <a:r>
              <a:rPr lang="en-US" dirty="0"/>
              <a:t>.NET (including mobile apps on Xamarin)</a:t>
            </a:r>
          </a:p>
          <a:p>
            <a:pPr lvl="1"/>
            <a:r>
              <a:rPr lang="en-US" dirty="0"/>
              <a:t>Java</a:t>
            </a:r>
          </a:p>
          <a:p>
            <a:pPr lvl="1"/>
            <a:r>
              <a:rPr lang="en-US" dirty="0"/>
              <a:t>Experimental: C++, Swift</a:t>
            </a:r>
            <a:endParaRPr lang="de-AT" dirty="0"/>
          </a:p>
        </p:txBody>
      </p:sp>
      <p:sp>
        <p:nvSpPr>
          <p:cNvPr id="4" name="Text Placeholder 3">
            <a:extLst>
              <a:ext uri="{FF2B5EF4-FFF2-40B4-BE49-F238E27FC236}">
                <a16:creationId xmlns:a16="http://schemas.microsoft.com/office/drawing/2014/main" id="{BA984A56-2748-49F0-92D6-3B1F25DA73ED}"/>
              </a:ext>
            </a:extLst>
          </p:cNvPr>
          <p:cNvSpPr>
            <a:spLocks noGrp="1"/>
          </p:cNvSpPr>
          <p:nvPr>
            <p:ph type="body" sz="quarter" idx="23"/>
          </p:nvPr>
        </p:nvSpPr>
        <p:spPr/>
        <p:txBody>
          <a:bodyPr/>
          <a:lstStyle/>
          <a:p>
            <a:r>
              <a:rPr lang="de-AT" dirty="0">
                <a:hlinkClick r:id="rId2"/>
              </a:rPr>
              <a:t>https://docs.microsoft.com/en-us/aspnet/core/signalr/supported-platforms?view=aspnetcore-3.1</a:t>
            </a:r>
            <a:endParaRPr lang="de-AT" dirty="0"/>
          </a:p>
        </p:txBody>
      </p:sp>
    </p:spTree>
    <p:extLst>
      <p:ext uri="{BB962C8B-B14F-4D97-AF65-F5344CB8AC3E}">
        <p14:creationId xmlns:p14="http://schemas.microsoft.com/office/powerpoint/2010/main" val="15751828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7CAF1D5-803B-49E2-AC06-613736F80AD2}"/>
              </a:ext>
            </a:extLst>
          </p:cNvPr>
          <p:cNvSpPr>
            <a:spLocks noGrp="1"/>
          </p:cNvSpPr>
          <p:nvPr>
            <p:ph type="title"/>
          </p:nvPr>
        </p:nvSpPr>
        <p:spPr/>
        <p:txBody>
          <a:bodyPr/>
          <a:lstStyle/>
          <a:p>
            <a:r>
              <a:rPr lang="en-US" dirty="0"/>
              <a:t>Challenges with </a:t>
            </a:r>
            <a:r>
              <a:rPr lang="en-US" dirty="0" err="1"/>
              <a:t>Websockets</a:t>
            </a:r>
            <a:endParaRPr lang="en-AT" dirty="0"/>
          </a:p>
        </p:txBody>
      </p:sp>
      <p:sp>
        <p:nvSpPr>
          <p:cNvPr id="7" name="Content Placeholder 6">
            <a:extLst>
              <a:ext uri="{FF2B5EF4-FFF2-40B4-BE49-F238E27FC236}">
                <a16:creationId xmlns:a16="http://schemas.microsoft.com/office/drawing/2014/main" id="{2A6E1B2F-1A5E-4271-AE5E-8F934C7AD4EC}"/>
              </a:ext>
            </a:extLst>
          </p:cNvPr>
          <p:cNvSpPr>
            <a:spLocks noGrp="1"/>
          </p:cNvSpPr>
          <p:nvPr>
            <p:ph sz="quarter" idx="12"/>
          </p:nvPr>
        </p:nvSpPr>
        <p:spPr/>
        <p:txBody>
          <a:bodyPr/>
          <a:lstStyle/>
          <a:p>
            <a:r>
              <a:rPr lang="en-US" dirty="0"/>
              <a:t>Very basic protocol</a:t>
            </a:r>
          </a:p>
          <a:p>
            <a:pPr lvl="1"/>
            <a:r>
              <a:rPr lang="en-US" dirty="0"/>
              <a:t>Solved with </a:t>
            </a:r>
            <a:r>
              <a:rPr lang="en-US" dirty="0" err="1"/>
              <a:t>SignalR</a:t>
            </a:r>
            <a:endParaRPr lang="en-US" dirty="0"/>
          </a:p>
          <a:p>
            <a:pPr lvl="1"/>
            <a:r>
              <a:rPr lang="en-US" dirty="0"/>
              <a:t>Problem with </a:t>
            </a:r>
            <a:r>
              <a:rPr lang="en-US" dirty="0" err="1"/>
              <a:t>SignalR</a:t>
            </a:r>
            <a:r>
              <a:rPr lang="en-US" dirty="0"/>
              <a:t>: Server-side not available for all languages</a:t>
            </a:r>
          </a:p>
          <a:p>
            <a:r>
              <a:rPr lang="en-US" dirty="0"/>
              <a:t>Hard to scale</a:t>
            </a:r>
          </a:p>
          <a:p>
            <a:pPr lvl="1"/>
            <a:r>
              <a:rPr lang="en-US" dirty="0"/>
              <a:t>Keep a network connection open to each connected client</a:t>
            </a:r>
          </a:p>
          <a:p>
            <a:pPr lvl="1"/>
            <a:r>
              <a:rPr lang="en-US" dirty="0"/>
              <a:t>Hard to handle state about connected clients in a server farm</a:t>
            </a:r>
          </a:p>
          <a:p>
            <a:r>
              <a:rPr lang="en-US" dirty="0">
                <a:solidFill>
                  <a:schemeClr val="accent2"/>
                </a:solidFill>
              </a:rPr>
              <a:t>Azure </a:t>
            </a:r>
            <a:r>
              <a:rPr lang="en-US" dirty="0" err="1">
                <a:solidFill>
                  <a:schemeClr val="accent2"/>
                </a:solidFill>
              </a:rPr>
              <a:t>SignalR</a:t>
            </a:r>
            <a:r>
              <a:rPr lang="en-US" dirty="0">
                <a:solidFill>
                  <a:schemeClr val="accent2"/>
                </a:solidFill>
              </a:rPr>
              <a:t> solves this!</a:t>
            </a:r>
          </a:p>
          <a:p>
            <a:pPr lvl="1"/>
            <a:r>
              <a:rPr lang="en-US" dirty="0"/>
              <a:t>Serverless </a:t>
            </a:r>
            <a:r>
              <a:rPr lang="en-US" dirty="0" err="1"/>
              <a:t>SignalR</a:t>
            </a:r>
            <a:endParaRPr lang="en-US" dirty="0"/>
          </a:p>
          <a:p>
            <a:pPr lvl="1"/>
            <a:r>
              <a:rPr lang="en-US" dirty="0"/>
              <a:t>Speaks </a:t>
            </a:r>
            <a:r>
              <a:rPr lang="en-US" dirty="0" err="1"/>
              <a:t>SignalR</a:t>
            </a:r>
            <a:r>
              <a:rPr lang="en-US" dirty="0"/>
              <a:t> to the (browser) client</a:t>
            </a:r>
          </a:p>
          <a:p>
            <a:pPr lvl="1"/>
            <a:r>
              <a:rPr lang="en-US" dirty="0"/>
              <a:t>Speaks RESTful Web API to the backend</a:t>
            </a:r>
          </a:p>
        </p:txBody>
      </p:sp>
      <p:sp>
        <p:nvSpPr>
          <p:cNvPr id="8" name="Text Placeholder 7">
            <a:extLst>
              <a:ext uri="{FF2B5EF4-FFF2-40B4-BE49-F238E27FC236}">
                <a16:creationId xmlns:a16="http://schemas.microsoft.com/office/drawing/2014/main" id="{961507EE-4E71-4FF2-922D-5C3195E74295}"/>
              </a:ext>
            </a:extLst>
          </p:cNvPr>
          <p:cNvSpPr>
            <a:spLocks noGrp="1"/>
          </p:cNvSpPr>
          <p:nvPr>
            <p:ph type="body" sz="quarter" idx="23"/>
          </p:nvPr>
        </p:nvSpPr>
        <p:spPr/>
        <p:txBody>
          <a:bodyPr/>
          <a:lstStyle/>
          <a:p>
            <a:endParaRPr lang="en-AT"/>
          </a:p>
        </p:txBody>
      </p:sp>
    </p:spTree>
    <p:extLst>
      <p:ext uri="{BB962C8B-B14F-4D97-AF65-F5344CB8AC3E}">
        <p14:creationId xmlns:p14="http://schemas.microsoft.com/office/powerpoint/2010/main" val="4241082089"/>
      </p:ext>
    </p:extLst>
  </p:cSld>
  <p:clrMapOvr>
    <a:masterClrMapping/>
  </p:clrMapOvr>
  <p:transition spd="slow">
    <p:push/>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CF1FB42-74B1-4C8F-B59D-D0F0926CBB66}"/>
              </a:ext>
            </a:extLst>
          </p:cNvPr>
          <p:cNvSpPr>
            <a:spLocks noGrp="1"/>
          </p:cNvSpPr>
          <p:nvPr>
            <p:ph type="title"/>
          </p:nvPr>
        </p:nvSpPr>
        <p:spPr/>
        <p:txBody>
          <a:bodyPr/>
          <a:lstStyle/>
          <a:p>
            <a:r>
              <a:rPr lang="en-US" dirty="0"/>
              <a:t>Purpose</a:t>
            </a:r>
          </a:p>
        </p:txBody>
      </p:sp>
      <p:sp>
        <p:nvSpPr>
          <p:cNvPr id="5" name="Text Placeholder 4">
            <a:extLst>
              <a:ext uri="{FF2B5EF4-FFF2-40B4-BE49-F238E27FC236}">
                <a16:creationId xmlns:a16="http://schemas.microsoft.com/office/drawing/2014/main" id="{D3763288-55ED-4B27-9057-A98EDBB1CA70}"/>
              </a:ext>
            </a:extLst>
          </p:cNvPr>
          <p:cNvSpPr>
            <a:spLocks noGrp="1"/>
          </p:cNvSpPr>
          <p:nvPr>
            <p:ph type="body" sz="quarter" idx="23"/>
          </p:nvPr>
        </p:nvSpPr>
        <p:spPr/>
        <p:txBody>
          <a:bodyPr/>
          <a:lstStyle/>
          <a:p>
            <a:endParaRPr lang="en-US" dirty="0"/>
          </a:p>
        </p:txBody>
      </p:sp>
      <p:sp>
        <p:nvSpPr>
          <p:cNvPr id="6" name="Text Placeholder 5">
            <a:extLst>
              <a:ext uri="{FF2B5EF4-FFF2-40B4-BE49-F238E27FC236}">
                <a16:creationId xmlns:a16="http://schemas.microsoft.com/office/drawing/2014/main" id="{698BFA6B-8A5D-4793-83E7-A4199F751740}"/>
              </a:ext>
            </a:extLst>
          </p:cNvPr>
          <p:cNvSpPr>
            <a:spLocks noGrp="1"/>
          </p:cNvSpPr>
          <p:nvPr>
            <p:ph type="body" sz="quarter" idx="24"/>
          </p:nvPr>
        </p:nvSpPr>
        <p:spPr/>
        <p:txBody>
          <a:bodyPr/>
          <a:lstStyle/>
          <a:p>
            <a:r>
              <a:rPr lang="en-US" dirty="0"/>
              <a:t>Scalability</a:t>
            </a:r>
          </a:p>
          <a:p>
            <a:pPr lvl="1"/>
            <a:r>
              <a:rPr lang="en-US" dirty="0"/>
              <a:t>Many clients</a:t>
            </a:r>
          </a:p>
          <a:p>
            <a:pPr lvl="1"/>
            <a:r>
              <a:rPr lang="en-US" dirty="0"/>
              <a:t>Multiple regions</a:t>
            </a:r>
          </a:p>
          <a:p>
            <a:r>
              <a:rPr lang="en-US" dirty="0"/>
              <a:t>Serverless</a:t>
            </a:r>
          </a:p>
          <a:p>
            <a:pPr lvl="1"/>
            <a:r>
              <a:rPr lang="en-US" dirty="0"/>
              <a:t>No own SignalR server necessary</a:t>
            </a:r>
          </a:p>
          <a:p>
            <a:pPr lvl="1"/>
            <a:r>
              <a:rPr lang="en-US" dirty="0"/>
              <a:t>Different platforms</a:t>
            </a:r>
          </a:p>
          <a:p>
            <a:pPr lvl="1"/>
            <a:r>
              <a:rPr lang="en-US" dirty="0">
                <a:solidFill>
                  <a:schemeClr val="accent2"/>
                </a:solidFill>
              </a:rPr>
              <a:t>Event-driven functions</a:t>
            </a:r>
          </a:p>
        </p:txBody>
      </p:sp>
      <p:sp>
        <p:nvSpPr>
          <p:cNvPr id="7" name="Text Placeholder 6">
            <a:extLst>
              <a:ext uri="{FF2B5EF4-FFF2-40B4-BE49-F238E27FC236}">
                <a16:creationId xmlns:a16="http://schemas.microsoft.com/office/drawing/2014/main" id="{8A8C006B-C23D-4B7B-87CE-297CFFD80A98}"/>
              </a:ext>
            </a:extLst>
          </p:cNvPr>
          <p:cNvSpPr>
            <a:spLocks noGrp="1"/>
          </p:cNvSpPr>
          <p:nvPr>
            <p:ph type="body" sz="quarter" idx="25"/>
          </p:nvPr>
        </p:nvSpPr>
        <p:spPr/>
        <p:txBody>
          <a:bodyPr/>
          <a:lstStyle/>
          <a:p>
            <a:endParaRPr lang="en-US" dirty="0"/>
          </a:p>
        </p:txBody>
      </p:sp>
      <p:pic>
        <p:nvPicPr>
          <p:cNvPr id="1026" name="Picture 2">
            <a:extLst>
              <a:ext uri="{FF2B5EF4-FFF2-40B4-BE49-F238E27FC236}">
                <a16:creationId xmlns:a16="http://schemas.microsoft.com/office/drawing/2014/main" id="{569B29EC-974B-4696-BEA7-AB14CECBEDE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107" t="-6521" r="-2047" b="-8175"/>
          <a:stretch/>
        </p:blipFill>
        <p:spPr bwMode="auto">
          <a:xfrm>
            <a:off x="491613" y="1917291"/>
            <a:ext cx="7108722" cy="3067664"/>
          </a:xfrm>
          <a:prstGeom prst="rect">
            <a:avLst/>
          </a:prstGeom>
          <a:solidFill>
            <a:schemeClr val="bg1"/>
          </a:solidFill>
        </p:spPr>
      </p:pic>
    </p:spTree>
    <p:extLst>
      <p:ext uri="{BB962C8B-B14F-4D97-AF65-F5344CB8AC3E}">
        <p14:creationId xmlns:p14="http://schemas.microsoft.com/office/powerpoint/2010/main" val="15875716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Larissa-Design">
  <a:themeElements>
    <a:clrScheme name="Custom 1">
      <a:dk1>
        <a:srgbClr val="595959"/>
      </a:dk1>
      <a:lt1>
        <a:srgbClr val="FFFFFF"/>
      </a:lt1>
      <a:dk2>
        <a:srgbClr val="7F7F7F"/>
      </a:dk2>
      <a:lt2>
        <a:srgbClr val="F2F2F2"/>
      </a:lt2>
      <a:accent1>
        <a:srgbClr val="0071BC"/>
      </a:accent1>
      <a:accent2>
        <a:srgbClr val="72BF44"/>
      </a:accent2>
      <a:accent3>
        <a:srgbClr val="C52A1C"/>
      </a:accent3>
      <a:accent4>
        <a:srgbClr val="FFCC00"/>
      </a:accent4>
      <a:accent5>
        <a:srgbClr val="50A5DC"/>
      </a:accent5>
      <a:accent6>
        <a:srgbClr val="9DD435"/>
      </a:accent6>
      <a:hlink>
        <a:srgbClr val="0070C0"/>
      </a:hlink>
      <a:folHlink>
        <a:srgbClr val="00B0F0"/>
      </a:folHlink>
    </a:clrScheme>
    <a:fontScheme name="software architects">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456</Words>
  <Application>Microsoft Office PowerPoint</Application>
  <PresentationFormat>Widescreen</PresentationFormat>
  <Paragraphs>104</Paragraphs>
  <Slides>12</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12</vt:i4>
      </vt:variant>
    </vt:vector>
  </HeadingPairs>
  <TitlesOfParts>
    <vt:vector size="22" baseType="lpstr">
      <vt:lpstr>Arial</vt:lpstr>
      <vt:lpstr>Calibri</vt:lpstr>
      <vt:lpstr>Consolas</vt:lpstr>
      <vt:lpstr>Lucida Console</vt:lpstr>
      <vt:lpstr>Segoe UI</vt:lpstr>
      <vt:lpstr>Segoe UI Light</vt:lpstr>
      <vt:lpstr>Segoe UI Semibold</vt:lpstr>
      <vt:lpstr>Segoe UI Semilight</vt:lpstr>
      <vt:lpstr>Wingdings 3</vt:lpstr>
      <vt:lpstr>Larissa-Design</vt:lpstr>
      <vt:lpstr>Realtime Serverless</vt:lpstr>
      <vt:lpstr>Your Host</vt:lpstr>
      <vt:lpstr>Code Sample</vt:lpstr>
      <vt:lpstr>Patterns</vt:lpstr>
      <vt:lpstr>What are Websockets</vt:lpstr>
      <vt:lpstr>SignalR Protocol (GitHub)</vt:lpstr>
      <vt:lpstr>SignalR</vt:lpstr>
      <vt:lpstr>Challenges with Websockets</vt:lpstr>
      <vt:lpstr>Purpose</vt:lpstr>
      <vt:lpstr>Protocol</vt:lpstr>
      <vt:lpstr>PowerPoint Presentation</vt:lpstr>
      <vt:lpstr>Q&amp;A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Async Serverless</dc:title>
  <dc:creator>Rainer Stropek</dc:creator>
  <cp:lastModifiedBy>Rainer Stropek</cp:lastModifiedBy>
  <cp:revision>5</cp:revision>
  <dcterms:created xsi:type="dcterms:W3CDTF">2020-07-06T10:38:21Z</dcterms:created>
  <dcterms:modified xsi:type="dcterms:W3CDTF">2021-04-19T07:55:21Z</dcterms:modified>
</cp:coreProperties>
</file>