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4" r:id="rId6"/>
    <p:sldId id="321" r:id="rId7"/>
    <p:sldId id="392" r:id="rId8"/>
    <p:sldId id="391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05.10.2022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2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5FE145-85EA-409B-90E4-DB035B9875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F1E7CF4-04B8-46EE-AAB3-3E09B68C114C}" type="datetime1">
              <a:rPr lang="ru-RU" smtClean="0"/>
              <a:t>05.10.2022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3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05.10.2022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dirty="0"/>
              <a:t>QR - </a:t>
            </a:r>
            <a:r>
              <a:rPr lang="ru-RU" dirty="0"/>
              <a:t>разложение</a:t>
            </a:r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Тулкунов Жавохирбек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ru-RU" dirty="0"/>
              <a:t>Метод грамма </a:t>
            </a:r>
            <a:r>
              <a:rPr lang="ru-RU" dirty="0" err="1"/>
              <a:t>шмидта</a:t>
            </a:r>
            <a:endParaRPr lang="ru-RU" dirty="0"/>
          </a:p>
        </p:txBody>
      </p:sp>
      <p:pic>
        <p:nvPicPr>
          <p:cNvPr id="1028" name="Picture 4" descr="Процесс ортогонализации Грама - Шмидта">
            <a:extLst>
              <a:ext uri="{FF2B5EF4-FFF2-40B4-BE49-F238E27FC236}">
                <a16:creationId xmlns:a16="http://schemas.microsoft.com/office/drawing/2014/main" id="{D035652C-02C3-48D3-AF13-972929FA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385" y="2113199"/>
            <a:ext cx="9419229" cy="3979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ru-RU" dirty="0"/>
              <a:t>Классический вариант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2050" name="Picture 2" descr="Процесс ортогонализации Грама - Шмидта | Аналитическая геометрия">
            <a:extLst>
              <a:ext uri="{FF2B5EF4-FFF2-40B4-BE49-F238E27FC236}">
                <a16:creationId xmlns:a16="http://schemas.microsoft.com/office/drawing/2014/main" id="{5A6A225D-D556-451B-9887-BF80AEFC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35882"/>
            <a:ext cx="7434262" cy="33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37C734E9-06D1-4EAB-8C0A-46A44E3F7FA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11378-DA68-4578-B1B4-6AE90430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ru-RU" b="0" i="0">
                <a:effectLst/>
              </a:rPr>
              <a:t>Преобразование </a:t>
            </a:r>
            <a:r>
              <a:rPr lang="ru-RU" b="0" i="0" err="1">
                <a:effectLst/>
              </a:rPr>
              <a:t>Хаусхолдера</a:t>
            </a:r>
            <a:br>
              <a:rPr lang="ru-RU" b="0" i="0">
                <a:effectLst/>
              </a:rPr>
            </a:b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DDD9C-0718-198E-B92F-3E66F8ED3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0" r="1" b="17717"/>
          <a:stretch/>
        </p:blipFill>
        <p:spPr>
          <a:xfrm>
            <a:off x="550863" y="2113199"/>
            <a:ext cx="11090274" cy="3979625"/>
          </a:xfrm>
          <a:prstGeom prst="rect">
            <a:avLst/>
          </a:prstGeom>
          <a:noFill/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0F6D65C1-BD36-45AB-9BBB-98E354B5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4FD5430-71A9-49A0-A323-30C815C8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349928D-488D-4C8C-A43E-D4A6C85B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sp>
        <p:nvSpPr>
          <p:cNvPr id="23" name="Подзаголовок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ru-RU"/>
              <a:t>Имя докладчика</a:t>
            </a:r>
          </a:p>
          <a:p>
            <a:pPr rtl="0"/>
            <a:r>
              <a:rPr lang="ru-RU"/>
              <a:t>Адрес электронной почты</a:t>
            </a:r>
          </a:p>
          <a:p>
            <a:pPr rtl="0"/>
            <a:r>
              <a:rPr lang="ru-RU"/>
              <a:t>Адрес веб-сайта</a:t>
            </a:r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{E64D3210-7B99-44D5-A154-7D8416770562}tf33713516_win32</Template>
  <TotalTime>196</TotalTime>
  <Words>75</Words>
  <Application>Microsoft Office PowerPoint</Application>
  <PresentationFormat>Широкоэкранный</PresentationFormat>
  <Paragraphs>27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3DFloatVTI</vt:lpstr>
      <vt:lpstr>QR - разложение</vt:lpstr>
      <vt:lpstr>Метод грамма шмидта</vt:lpstr>
      <vt:lpstr>Классический вариант</vt:lpstr>
      <vt:lpstr>Преобразование Хаусхолдера 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- разложение</dc:title>
  <dc:creator>Жавохирбек Тулкунов</dc:creator>
  <cp:lastModifiedBy>Жавохирбек Тулкунов</cp:lastModifiedBy>
  <cp:revision>1</cp:revision>
  <dcterms:created xsi:type="dcterms:W3CDTF">2022-10-05T09:50:44Z</dcterms:created>
  <dcterms:modified xsi:type="dcterms:W3CDTF">2022-10-05T13:07:28Z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