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152F7D-D0CD-4896-8216-CF693B4E6BDD}" v="6" dt="2024-10-16T00:03:14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74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Litvinov" userId="d5f8790f-236b-448e-bffb-d2fa8ceb5943" providerId="ADAL" clId="{45152F7D-D0CD-4896-8216-CF693B4E6BDD}"/>
    <pc:docChg chg="custSel addSld modSld">
      <pc:chgData name="Mark Litvinov" userId="d5f8790f-236b-448e-bffb-d2fa8ceb5943" providerId="ADAL" clId="{45152F7D-D0CD-4896-8216-CF693B4E6BDD}" dt="2024-10-16T00:03:16.928" v="590" actId="20577"/>
      <pc:docMkLst>
        <pc:docMk/>
      </pc:docMkLst>
      <pc:sldChg chg="delSp modSp new mod">
        <pc:chgData name="Mark Litvinov" userId="d5f8790f-236b-448e-bffb-d2fa8ceb5943" providerId="ADAL" clId="{45152F7D-D0CD-4896-8216-CF693B4E6BDD}" dt="2024-10-16T00:01:15.858" v="151" actId="20577"/>
        <pc:sldMkLst>
          <pc:docMk/>
          <pc:sldMk cId="1889788063" sldId="256"/>
        </pc:sldMkLst>
        <pc:spChg chg="mod">
          <ac:chgData name="Mark Litvinov" userId="d5f8790f-236b-448e-bffb-d2fa8ceb5943" providerId="ADAL" clId="{45152F7D-D0CD-4896-8216-CF693B4E6BDD}" dt="2024-10-16T00:01:15.858" v="151" actId="20577"/>
          <ac:spMkLst>
            <pc:docMk/>
            <pc:sldMk cId="1889788063" sldId="256"/>
            <ac:spMk id="2" creationId="{BFDA464E-37E7-7D61-6E99-ACD35979E289}"/>
          </ac:spMkLst>
        </pc:spChg>
        <pc:spChg chg="del mod">
          <ac:chgData name="Mark Litvinov" userId="d5f8790f-236b-448e-bffb-d2fa8ceb5943" providerId="ADAL" clId="{45152F7D-D0CD-4896-8216-CF693B4E6BDD}" dt="2024-10-16T00:00:10.400" v="2" actId="478"/>
          <ac:spMkLst>
            <pc:docMk/>
            <pc:sldMk cId="1889788063" sldId="256"/>
            <ac:spMk id="3" creationId="{13472508-720D-710B-BE1D-87F574133529}"/>
          </ac:spMkLst>
        </pc:spChg>
      </pc:sldChg>
      <pc:sldChg chg="modSp add mod">
        <pc:chgData name="Mark Litvinov" userId="d5f8790f-236b-448e-bffb-d2fa8ceb5943" providerId="ADAL" clId="{45152F7D-D0CD-4896-8216-CF693B4E6BDD}" dt="2024-10-16T00:01:55.533" v="299" actId="20577"/>
        <pc:sldMkLst>
          <pc:docMk/>
          <pc:sldMk cId="3350942817" sldId="257"/>
        </pc:sldMkLst>
        <pc:spChg chg="mod">
          <ac:chgData name="Mark Litvinov" userId="d5f8790f-236b-448e-bffb-d2fa8ceb5943" providerId="ADAL" clId="{45152F7D-D0CD-4896-8216-CF693B4E6BDD}" dt="2024-10-16T00:01:55.533" v="299" actId="20577"/>
          <ac:spMkLst>
            <pc:docMk/>
            <pc:sldMk cId="3350942817" sldId="257"/>
            <ac:spMk id="2" creationId="{BFDA464E-37E7-7D61-6E99-ACD35979E289}"/>
          </ac:spMkLst>
        </pc:spChg>
      </pc:sldChg>
      <pc:sldChg chg="modSp add mod">
        <pc:chgData name="Mark Litvinov" userId="d5f8790f-236b-448e-bffb-d2fa8ceb5943" providerId="ADAL" clId="{45152F7D-D0CD-4896-8216-CF693B4E6BDD}" dt="2024-10-16T00:02:33.658" v="447" actId="20577"/>
        <pc:sldMkLst>
          <pc:docMk/>
          <pc:sldMk cId="292070290" sldId="258"/>
        </pc:sldMkLst>
        <pc:spChg chg="mod">
          <ac:chgData name="Mark Litvinov" userId="d5f8790f-236b-448e-bffb-d2fa8ceb5943" providerId="ADAL" clId="{45152F7D-D0CD-4896-8216-CF693B4E6BDD}" dt="2024-10-16T00:02:33.658" v="447" actId="20577"/>
          <ac:spMkLst>
            <pc:docMk/>
            <pc:sldMk cId="292070290" sldId="258"/>
            <ac:spMk id="2" creationId="{BFDA464E-37E7-7D61-6E99-ACD35979E289}"/>
          </ac:spMkLst>
        </pc:spChg>
      </pc:sldChg>
      <pc:sldChg chg="add">
        <pc:chgData name="Mark Litvinov" userId="d5f8790f-236b-448e-bffb-d2fa8ceb5943" providerId="ADAL" clId="{45152F7D-D0CD-4896-8216-CF693B4E6BDD}" dt="2024-10-16T00:02:35.892" v="448"/>
        <pc:sldMkLst>
          <pc:docMk/>
          <pc:sldMk cId="3863399069" sldId="259"/>
        </pc:sldMkLst>
      </pc:sldChg>
      <pc:sldChg chg="modSp add mod">
        <pc:chgData name="Mark Litvinov" userId="d5f8790f-236b-448e-bffb-d2fa8ceb5943" providerId="ADAL" clId="{45152F7D-D0CD-4896-8216-CF693B4E6BDD}" dt="2024-10-16T00:03:11.236" v="584" actId="20577"/>
        <pc:sldMkLst>
          <pc:docMk/>
          <pc:sldMk cId="3084808657" sldId="260"/>
        </pc:sldMkLst>
        <pc:spChg chg="mod">
          <ac:chgData name="Mark Litvinov" userId="d5f8790f-236b-448e-bffb-d2fa8ceb5943" providerId="ADAL" clId="{45152F7D-D0CD-4896-8216-CF693B4E6BDD}" dt="2024-10-16T00:03:11.236" v="584" actId="20577"/>
          <ac:spMkLst>
            <pc:docMk/>
            <pc:sldMk cId="3084808657" sldId="260"/>
            <ac:spMk id="2" creationId="{BFDA464E-37E7-7D61-6E99-ACD35979E289}"/>
          </ac:spMkLst>
        </pc:spChg>
      </pc:sldChg>
      <pc:sldChg chg="modSp add mod">
        <pc:chgData name="Mark Litvinov" userId="d5f8790f-236b-448e-bffb-d2fa8ceb5943" providerId="ADAL" clId="{45152F7D-D0CD-4896-8216-CF693B4E6BDD}" dt="2024-10-16T00:03:16.928" v="590" actId="20577"/>
        <pc:sldMkLst>
          <pc:docMk/>
          <pc:sldMk cId="9391457" sldId="261"/>
        </pc:sldMkLst>
        <pc:spChg chg="mod">
          <ac:chgData name="Mark Litvinov" userId="d5f8790f-236b-448e-bffb-d2fa8ceb5943" providerId="ADAL" clId="{45152F7D-D0CD-4896-8216-CF693B4E6BDD}" dt="2024-10-16T00:03:16.928" v="590" actId="20577"/>
          <ac:spMkLst>
            <pc:docMk/>
            <pc:sldMk cId="9391457" sldId="261"/>
            <ac:spMk id="2" creationId="{BFDA464E-37E7-7D61-6E99-ACD35979E28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9259-FA67-4F94-A1FA-19D3606B534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E8E4-2917-43F7-B6E9-46BEDD52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6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9259-FA67-4F94-A1FA-19D3606B534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E8E4-2917-43F7-B6E9-46BEDD52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9259-FA67-4F94-A1FA-19D3606B534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E8E4-2917-43F7-B6E9-46BEDD52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9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9259-FA67-4F94-A1FA-19D3606B534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E8E4-2917-43F7-B6E9-46BEDD52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8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9259-FA67-4F94-A1FA-19D3606B534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E8E4-2917-43F7-B6E9-46BEDD52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6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9259-FA67-4F94-A1FA-19D3606B534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E8E4-2917-43F7-B6E9-46BEDD52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3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9259-FA67-4F94-A1FA-19D3606B534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E8E4-2917-43F7-B6E9-46BEDD52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6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9259-FA67-4F94-A1FA-19D3606B534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E8E4-2917-43F7-B6E9-46BEDD52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3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9259-FA67-4F94-A1FA-19D3606B534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E8E4-2917-43F7-B6E9-46BEDD52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9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9259-FA67-4F94-A1FA-19D3606B534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E8E4-2917-43F7-B6E9-46BEDD52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3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9259-FA67-4F94-A1FA-19D3606B534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E8E4-2917-43F7-B6E9-46BEDD52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6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2DA9259-FA67-4F94-A1FA-19D3606B534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5B43E8E4-2917-43F7-B6E9-46BEDD52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40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464E-37E7-7D61-6E99-ACD35979E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ru-RU" dirty="0"/>
              <a:t>Мне есть за что благодарить Творца</a:t>
            </a:r>
            <a:br>
              <a:rPr lang="ru-RU" dirty="0"/>
            </a:br>
            <a:r>
              <a:rPr lang="ru-RU" dirty="0"/>
              <a:t>Он снял с меня греховную проказу</a:t>
            </a:r>
            <a:br>
              <a:rPr lang="ru-RU" dirty="0"/>
            </a:br>
            <a:r>
              <a:rPr lang="ru-RU" dirty="0"/>
              <a:t>О пусть теперь польется без конца</a:t>
            </a:r>
            <a:br>
              <a:rPr lang="ru-RU" dirty="0"/>
            </a:br>
            <a:r>
              <a:rPr lang="ru-RU" dirty="0"/>
              <a:t>Хвала ему в поэмах и рассказах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78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464E-37E7-7D61-6E99-ACD35979E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ru-RU" dirty="0"/>
              <a:t>Вот почему мне хочется любить</a:t>
            </a:r>
            <a:br>
              <a:rPr lang="ru-RU" dirty="0"/>
            </a:br>
            <a:r>
              <a:rPr lang="ru-RU" dirty="0"/>
              <a:t>Его сильней, и искренней, и чище</a:t>
            </a:r>
            <a:br>
              <a:rPr lang="ru-RU" dirty="0"/>
            </a:br>
            <a:r>
              <a:rPr lang="ru-RU" dirty="0"/>
              <a:t>Мне есть за что Христа благодарить</a:t>
            </a:r>
            <a:br>
              <a:rPr lang="ru-RU" dirty="0"/>
            </a:br>
            <a:r>
              <a:rPr lang="ru-RU" dirty="0"/>
              <a:t>Он мне купил небесное жилище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4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464E-37E7-7D61-6E99-ACD35979E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ru-RU" dirty="0"/>
              <a:t>Душа взывать к Христу не устает</a:t>
            </a:r>
            <a:br>
              <a:rPr lang="ru-RU" dirty="0"/>
            </a:br>
            <a:r>
              <a:rPr lang="ru-RU" dirty="0"/>
              <a:t>Где падала – прощения просила</a:t>
            </a:r>
            <a:br>
              <a:rPr lang="ru-RU" dirty="0"/>
            </a:br>
            <a:r>
              <a:rPr lang="ru-RU" dirty="0"/>
              <a:t>Ведь Он в беде мне руку подает</a:t>
            </a:r>
            <a:br>
              <a:rPr lang="ru-RU" dirty="0"/>
            </a:br>
            <a:r>
              <a:rPr lang="ru-RU" dirty="0"/>
              <a:t>Ведь Он один – прибежище и сила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7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464E-37E7-7D61-6E99-ACD35979E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ru-RU" dirty="0"/>
              <a:t>Вот почему мне хочется любить</a:t>
            </a:r>
            <a:br>
              <a:rPr lang="ru-RU" dirty="0"/>
            </a:br>
            <a:r>
              <a:rPr lang="ru-RU" dirty="0"/>
              <a:t>Его сильней, и искренней, и чище</a:t>
            </a:r>
            <a:br>
              <a:rPr lang="ru-RU" dirty="0"/>
            </a:br>
            <a:r>
              <a:rPr lang="ru-RU" dirty="0"/>
              <a:t>Мне есть за что Христа благодарить</a:t>
            </a:r>
            <a:br>
              <a:rPr lang="ru-RU" dirty="0"/>
            </a:br>
            <a:r>
              <a:rPr lang="ru-RU" dirty="0"/>
              <a:t>Он мне купил небесное жилище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9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464E-37E7-7D61-6E99-ACD35979E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ru-RU" dirty="0"/>
              <a:t>Все от Него и все к Нему идет</a:t>
            </a:r>
            <a:br>
              <a:rPr lang="ru-RU" dirty="0"/>
            </a:br>
            <a:r>
              <a:rPr lang="ru-RU" dirty="0"/>
              <a:t>Душа поет небесным отголоском</a:t>
            </a:r>
            <a:br>
              <a:rPr lang="ru-RU" dirty="0"/>
            </a:br>
            <a:r>
              <a:rPr lang="ru-RU" dirty="0"/>
              <a:t>Придет в мой дом – я ноги обниму Того</a:t>
            </a:r>
            <a:br>
              <a:rPr lang="ru-RU" dirty="0"/>
            </a:br>
            <a:r>
              <a:rPr lang="ru-RU" dirty="0"/>
              <a:t>Кто умер на кресте Голгофском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0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464E-37E7-7D61-6E99-ACD35979E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ru-RU" dirty="0"/>
              <a:t>Вот почему мне хочется любить</a:t>
            </a:r>
            <a:br>
              <a:rPr lang="ru-RU" dirty="0"/>
            </a:br>
            <a:r>
              <a:rPr lang="ru-RU" dirty="0"/>
              <a:t>Его сильней, и искренней, и чище</a:t>
            </a:r>
            <a:br>
              <a:rPr lang="ru-RU" dirty="0"/>
            </a:br>
            <a:r>
              <a:rPr lang="ru-RU" dirty="0"/>
              <a:t>Мне есть за что Христа благодарить</a:t>
            </a:r>
            <a:br>
              <a:rPr lang="ru-RU" dirty="0"/>
            </a:br>
            <a:r>
              <a:rPr lang="ru-RU" dirty="0"/>
              <a:t>Он мне купил </a:t>
            </a:r>
            <a:r>
              <a:rPr lang="ru-RU"/>
              <a:t>небесное жилище</a:t>
            </a:r>
            <a:br>
              <a:rPr lang="ru-RU"/>
            </a:br>
            <a:r>
              <a:rPr lang="ru-RU"/>
              <a:t>****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98BBFE1FD9F848B9788794183D28CA" ma:contentTypeVersion="12" ma:contentTypeDescription="Create a new document." ma:contentTypeScope="" ma:versionID="04676cb7d259ef94b0a85868097fefb1">
  <xsd:schema xmlns:xsd="http://www.w3.org/2001/XMLSchema" xmlns:xs="http://www.w3.org/2001/XMLSchema" xmlns:p="http://schemas.microsoft.com/office/2006/metadata/properties" xmlns:ns2="243caec2-9363-411a-869a-ae66e37ba368" xmlns:ns3="91cc1edd-99ef-4741-81f4-b80eafe2ebea" targetNamespace="http://schemas.microsoft.com/office/2006/metadata/properties" ma:root="true" ma:fieldsID="a5cb952bc36c82b84636f1d4d03cfe1e" ns2:_="" ns3:_="">
    <xsd:import namespace="243caec2-9363-411a-869a-ae66e37ba368"/>
    <xsd:import namespace="91cc1edd-99ef-4741-81f4-b80eafe2eb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caec2-9363-411a-869a-ae66e37ba3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16cfdedb-9858-41ba-8639-a6b585fc344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cc1edd-99ef-4741-81f4-b80eafe2ebe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66ba8e06-8a19-4561-b52e-000fac3beaf8}" ma:internalName="TaxCatchAll" ma:showField="CatchAllData" ma:web="91cc1edd-99ef-4741-81f4-b80eafe2ebe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43caec2-9363-411a-869a-ae66e37ba368">
      <Terms xmlns="http://schemas.microsoft.com/office/infopath/2007/PartnerControls"/>
    </lcf76f155ced4ddcb4097134ff3c332f>
    <TaxCatchAll xmlns="91cc1edd-99ef-4741-81f4-b80eafe2ebea" xsi:nil="true"/>
  </documentManagement>
</p:properties>
</file>

<file path=customXml/itemProps1.xml><?xml version="1.0" encoding="utf-8"?>
<ds:datastoreItem xmlns:ds="http://schemas.openxmlformats.org/officeDocument/2006/customXml" ds:itemID="{BC0C9DC6-6E86-4609-9710-11B7A18B24E0}"/>
</file>

<file path=customXml/itemProps2.xml><?xml version="1.0" encoding="utf-8"?>
<ds:datastoreItem xmlns:ds="http://schemas.openxmlformats.org/officeDocument/2006/customXml" ds:itemID="{58960387-ACDC-4C9B-BD8C-3B3E4AB7D362}"/>
</file>

<file path=customXml/itemProps3.xml><?xml version="1.0" encoding="utf-8"?>
<ds:datastoreItem xmlns:ds="http://schemas.openxmlformats.org/officeDocument/2006/customXml" ds:itemID="{5B2702A9-D436-40BD-9F3B-5B13F1D8332D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167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Мне есть за что благодарить Творца Он снял с меня греховную проказу О пусть теперь польется без конца Хвала ему в поэмах и рассказах</vt:lpstr>
      <vt:lpstr>Вот почему мне хочется любить Его сильней, и искренней, и чище Мне есть за что Христа благодарить Он мне купил небесное жилище</vt:lpstr>
      <vt:lpstr>Душа взывать к Христу не устает Где падала – прощения просила Ведь Он в беде мне руку подает Ведь Он один – прибежище и сила</vt:lpstr>
      <vt:lpstr>Вот почему мне хочется любить Его сильней, и искренней, и чище Мне есть за что Христа благодарить Он мне купил небесное жилище</vt:lpstr>
      <vt:lpstr>Все от Него и все к Нему идет Душа поет небесным отголоском Придет в мой дом – я ноги обниму Того Кто умер на кресте Голгофском</vt:lpstr>
      <vt:lpstr>Вот почему мне хочется любить Его сильней, и искренней, и чище Мне есть за что Христа благодарить Он мне купил небесное жилище ****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Litvinov</dc:creator>
  <cp:lastModifiedBy>Mark Litvinov</cp:lastModifiedBy>
  <cp:revision>1</cp:revision>
  <dcterms:created xsi:type="dcterms:W3CDTF">2024-10-15T23:59:59Z</dcterms:created>
  <dcterms:modified xsi:type="dcterms:W3CDTF">2024-10-16T00:03:23Z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0x010100FF98BBFE1FD9F848B9788794183D28CA</vt:lpwstr>
  </property>
</Properties>
</file>